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2"/>
  </p:notesMasterIdLst>
  <p:sldIdLst>
    <p:sldId id="256" r:id="rId2"/>
    <p:sldId id="280" r:id="rId3"/>
    <p:sldId id="265" r:id="rId4"/>
    <p:sldId id="257" r:id="rId5"/>
    <p:sldId id="258" r:id="rId6"/>
    <p:sldId id="267" r:id="rId7"/>
    <p:sldId id="286" r:id="rId8"/>
    <p:sldId id="269" r:id="rId9"/>
    <p:sldId id="273" r:id="rId10"/>
    <p:sldId id="284" r:id="rId11"/>
    <p:sldId id="275" r:id="rId12"/>
    <p:sldId id="282" r:id="rId13"/>
    <p:sldId id="276" r:id="rId14"/>
    <p:sldId id="274" r:id="rId15"/>
    <p:sldId id="277" r:id="rId16"/>
    <p:sldId id="272" r:id="rId17"/>
    <p:sldId id="271" r:id="rId18"/>
    <p:sldId id="285" r:id="rId19"/>
    <p:sldId id="287" r:id="rId20"/>
    <p:sldId id="283" r:id="rId2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Ht12R+USeNy5AyBJofe4deGwL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07"/>
  </p:normalViewPr>
  <p:slideViewPr>
    <p:cSldViewPr snapToGrid="0" snapToObjects="1">
      <p:cViewPr>
        <p:scale>
          <a:sx n="106" d="100"/>
          <a:sy n="106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hyperlink" Target="https://www.menti.com/8yrzfi8d5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hyperlink" Target="https://www.menti.com/8yrzfi8d5d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2388A-650B-4C24-9065-41219B814D8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655F9-189A-4C46-A09C-FA9A7C47C2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https://www.menti.com/8yrzfi8d5d</a:t>
          </a:r>
          <a:r>
            <a:rPr lang="en-US" dirty="0"/>
            <a:t>  8101 8136 (</a:t>
          </a:r>
          <a:r>
            <a:rPr lang="en-US" dirty="0" err="1"/>
            <a:t>Kelime</a:t>
          </a:r>
          <a:r>
            <a:rPr lang="en-US" dirty="0"/>
            <a:t> </a:t>
          </a:r>
          <a:r>
            <a:rPr lang="en-US" dirty="0" err="1"/>
            <a:t>Bulutu</a:t>
          </a:r>
          <a:r>
            <a:rPr lang="en-US" dirty="0"/>
            <a:t>)</a:t>
          </a:r>
        </a:p>
      </dgm:t>
    </dgm:pt>
    <dgm:pt modelId="{F01BDD3D-E3AF-41B3-8CD3-6E18ED0C4954}" type="parTrans" cxnId="{A819CEB7-B683-4489-8912-2C16F1AA0555}">
      <dgm:prSet/>
      <dgm:spPr/>
      <dgm:t>
        <a:bodyPr/>
        <a:lstStyle/>
        <a:p>
          <a:endParaRPr lang="en-US"/>
        </a:p>
      </dgm:t>
    </dgm:pt>
    <dgm:pt modelId="{0BE55CEB-2349-4212-8AD5-E47828DE1BF0}" type="sibTrans" cxnId="{A819CEB7-B683-4489-8912-2C16F1AA0555}">
      <dgm:prSet/>
      <dgm:spPr/>
      <dgm:t>
        <a:bodyPr/>
        <a:lstStyle/>
        <a:p>
          <a:endParaRPr lang="en-US"/>
        </a:p>
      </dgm:t>
    </dgm:pt>
    <dgm:pt modelId="{D5AE6036-C806-4C8E-93A4-9906E206B8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1-Tanışma</a:t>
          </a:r>
        </a:p>
      </dgm:t>
    </dgm:pt>
    <dgm:pt modelId="{704F9AC3-D119-4F01-90A6-C275C57A4D5C}" type="parTrans" cxnId="{3F9BBC55-4C54-44EE-B771-5A00F96AFFF5}">
      <dgm:prSet/>
      <dgm:spPr/>
      <dgm:t>
        <a:bodyPr/>
        <a:lstStyle/>
        <a:p>
          <a:endParaRPr lang="en-US"/>
        </a:p>
      </dgm:t>
    </dgm:pt>
    <dgm:pt modelId="{0FF09C32-61B0-44E7-B4A6-6198ACA7EED1}" type="sibTrans" cxnId="{3F9BBC55-4C54-44EE-B771-5A00F96AFFF5}">
      <dgm:prSet/>
      <dgm:spPr/>
      <dgm:t>
        <a:bodyPr/>
        <a:lstStyle/>
        <a:p>
          <a:endParaRPr lang="en-US"/>
        </a:p>
      </dgm:t>
    </dgm:pt>
    <dgm:pt modelId="{F651BB58-0074-4D71-89C6-AD9FC4C418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2-STEM ve STEM Eğitimi Nedir?</a:t>
          </a:r>
        </a:p>
      </dgm:t>
    </dgm:pt>
    <dgm:pt modelId="{6BC2F12E-0653-4A92-8D8A-780E87F0D843}" type="parTrans" cxnId="{621145F7-82C9-4E9D-8256-8BD48CE7B06C}">
      <dgm:prSet/>
      <dgm:spPr/>
      <dgm:t>
        <a:bodyPr/>
        <a:lstStyle/>
        <a:p>
          <a:endParaRPr lang="en-US"/>
        </a:p>
      </dgm:t>
    </dgm:pt>
    <dgm:pt modelId="{D67F413A-CB5B-4746-9F1A-7BB55D549655}" type="sibTrans" cxnId="{621145F7-82C9-4E9D-8256-8BD48CE7B06C}">
      <dgm:prSet/>
      <dgm:spPr/>
      <dgm:t>
        <a:bodyPr/>
        <a:lstStyle/>
        <a:p>
          <a:endParaRPr lang="en-US"/>
        </a:p>
      </dgm:t>
    </dgm:pt>
    <dgm:pt modelId="{06FB0B84-A790-4A05-B4CD-C94AC13331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3-Neden STEM Eğitimi?</a:t>
          </a:r>
        </a:p>
      </dgm:t>
    </dgm:pt>
    <dgm:pt modelId="{AC32CD27-2811-4F59-A571-60F0E5EE9565}" type="parTrans" cxnId="{5348F15B-76BA-4780-A2E6-F68FADD25E74}">
      <dgm:prSet/>
      <dgm:spPr/>
      <dgm:t>
        <a:bodyPr/>
        <a:lstStyle/>
        <a:p>
          <a:endParaRPr lang="en-US"/>
        </a:p>
      </dgm:t>
    </dgm:pt>
    <dgm:pt modelId="{EFAF10B8-ADBD-48E5-8C2A-AC55767BFC10}" type="sibTrans" cxnId="{5348F15B-76BA-4780-A2E6-F68FADD25E74}">
      <dgm:prSet/>
      <dgm:spPr/>
      <dgm:t>
        <a:bodyPr/>
        <a:lstStyle/>
        <a:p>
          <a:endParaRPr lang="en-US"/>
        </a:p>
      </dgm:t>
    </dgm:pt>
    <dgm:pt modelId="{996F2644-45EE-44CD-8A5F-8B85359348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4-STEM Eğitiminin Faydaları</a:t>
          </a:r>
        </a:p>
      </dgm:t>
    </dgm:pt>
    <dgm:pt modelId="{57507244-8E32-4CC7-BA3B-F39AC6279595}" type="parTrans" cxnId="{ABF7C92D-26B4-404D-B38F-71C13300BFF1}">
      <dgm:prSet/>
      <dgm:spPr/>
      <dgm:t>
        <a:bodyPr/>
        <a:lstStyle/>
        <a:p>
          <a:endParaRPr lang="en-US"/>
        </a:p>
      </dgm:t>
    </dgm:pt>
    <dgm:pt modelId="{87BC05A4-9022-4E42-A620-D509E5FA9054}" type="sibTrans" cxnId="{ABF7C92D-26B4-404D-B38F-71C13300BFF1}">
      <dgm:prSet/>
      <dgm:spPr/>
      <dgm:t>
        <a:bodyPr/>
        <a:lstStyle/>
        <a:p>
          <a:endParaRPr lang="en-US"/>
        </a:p>
      </dgm:t>
    </dgm:pt>
    <dgm:pt modelId="{0AB79F64-4B5C-44A9-80CA-A84446BC9E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5- STEM </a:t>
          </a:r>
          <a:r>
            <a:rPr lang="en-US" dirty="0" err="1"/>
            <a:t>Öğretmen</a:t>
          </a:r>
          <a:r>
            <a:rPr lang="en-US" dirty="0"/>
            <a:t> </a:t>
          </a:r>
          <a:r>
            <a:rPr lang="en-US" dirty="0" err="1"/>
            <a:t>Kimdir</a:t>
          </a:r>
          <a:r>
            <a:rPr lang="en-US" dirty="0"/>
            <a:t>? </a:t>
          </a:r>
          <a:r>
            <a:rPr lang="en-US" dirty="0" err="1"/>
            <a:t>Bütünleşik</a:t>
          </a:r>
          <a:r>
            <a:rPr lang="en-US" dirty="0"/>
            <a:t> STEM </a:t>
          </a:r>
          <a:r>
            <a:rPr lang="en-US" dirty="0" err="1"/>
            <a:t>Öğretmen</a:t>
          </a:r>
          <a:r>
            <a:rPr lang="en-US" dirty="0"/>
            <a:t> </a:t>
          </a:r>
          <a:r>
            <a:rPr lang="en-US" dirty="0" err="1"/>
            <a:t>Yeterlikleri</a:t>
          </a:r>
          <a:r>
            <a:rPr lang="en-US" dirty="0"/>
            <a:t> </a:t>
          </a:r>
        </a:p>
      </dgm:t>
    </dgm:pt>
    <dgm:pt modelId="{D78E3116-EC84-470E-8F9A-9AFF876C32E9}" type="parTrans" cxnId="{EBEDF0D0-22F5-46BB-ABAC-9AA74FD9C881}">
      <dgm:prSet/>
      <dgm:spPr/>
      <dgm:t>
        <a:bodyPr/>
        <a:lstStyle/>
        <a:p>
          <a:endParaRPr lang="en-US"/>
        </a:p>
      </dgm:t>
    </dgm:pt>
    <dgm:pt modelId="{B00C1C52-0B40-4048-9F33-0752B8265F4C}" type="sibTrans" cxnId="{EBEDF0D0-22F5-46BB-ABAC-9AA74FD9C881}">
      <dgm:prSet/>
      <dgm:spPr/>
      <dgm:t>
        <a:bodyPr/>
        <a:lstStyle/>
        <a:p>
          <a:endParaRPr lang="en-US"/>
        </a:p>
      </dgm:t>
    </dgm:pt>
    <dgm:pt modelId="{A817AE04-C3F3-4AE1-84A5-57C6F63FD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6- STEM+  ve Geleceği</a:t>
          </a:r>
        </a:p>
      </dgm:t>
    </dgm:pt>
    <dgm:pt modelId="{68D56E14-B378-4323-BABF-788FA2BF06D4}" type="parTrans" cxnId="{8342D226-F85B-4551-B450-63BFDA8EAE91}">
      <dgm:prSet/>
      <dgm:spPr/>
      <dgm:t>
        <a:bodyPr/>
        <a:lstStyle/>
        <a:p>
          <a:endParaRPr lang="en-US"/>
        </a:p>
      </dgm:t>
    </dgm:pt>
    <dgm:pt modelId="{6197DD65-2C45-47D6-8CD3-F023B2395924}" type="sibTrans" cxnId="{8342D226-F85B-4551-B450-63BFDA8EAE91}">
      <dgm:prSet/>
      <dgm:spPr/>
      <dgm:t>
        <a:bodyPr/>
        <a:lstStyle/>
        <a:p>
          <a:endParaRPr lang="en-US"/>
        </a:p>
      </dgm:t>
    </dgm:pt>
    <dgm:pt modelId="{14C848ED-C843-4835-820D-1F9F89040011}" type="pres">
      <dgm:prSet presAssocID="{0C42388A-650B-4C24-9065-41219B814D89}" presName="root" presStyleCnt="0">
        <dgm:presLayoutVars>
          <dgm:dir/>
          <dgm:resizeHandles val="exact"/>
        </dgm:presLayoutVars>
      </dgm:prSet>
      <dgm:spPr/>
    </dgm:pt>
    <dgm:pt modelId="{47807DE8-CE39-4384-B9FE-64FB37C32239}" type="pres">
      <dgm:prSet presAssocID="{5F0655F9-189A-4C46-A09C-FA9A7C47C22D}" presName="compNode" presStyleCnt="0"/>
      <dgm:spPr/>
    </dgm:pt>
    <dgm:pt modelId="{16C4D50B-E562-4090-AC67-8DDFBA53ADE5}" type="pres">
      <dgm:prSet presAssocID="{5F0655F9-189A-4C46-A09C-FA9A7C47C22D}" presName="bgRect" presStyleLbl="bgShp" presStyleIdx="0" presStyleCnt="7"/>
      <dgm:spPr/>
    </dgm:pt>
    <dgm:pt modelId="{B52DE108-1E0E-4F4E-8DC0-9B6A6FBBAE2F}" type="pres">
      <dgm:prSet presAssocID="{5F0655F9-189A-4C46-A09C-FA9A7C47C22D}" presName="iconRect" presStyleLbl="nod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044D510-552C-4F69-BABC-59F986374C0D}" type="pres">
      <dgm:prSet presAssocID="{5F0655F9-189A-4C46-A09C-FA9A7C47C22D}" presName="spaceRect" presStyleCnt="0"/>
      <dgm:spPr/>
    </dgm:pt>
    <dgm:pt modelId="{929AEDD5-3AF5-4284-A75D-25711326F98B}" type="pres">
      <dgm:prSet presAssocID="{5F0655F9-189A-4C46-A09C-FA9A7C47C22D}" presName="parTx" presStyleLbl="revTx" presStyleIdx="0" presStyleCnt="7">
        <dgm:presLayoutVars>
          <dgm:chMax val="0"/>
          <dgm:chPref val="0"/>
        </dgm:presLayoutVars>
      </dgm:prSet>
      <dgm:spPr/>
    </dgm:pt>
    <dgm:pt modelId="{6A09A281-95BD-4FC8-B9E6-5312A7187D64}" type="pres">
      <dgm:prSet presAssocID="{0BE55CEB-2349-4212-8AD5-E47828DE1BF0}" presName="sibTrans" presStyleCnt="0"/>
      <dgm:spPr/>
    </dgm:pt>
    <dgm:pt modelId="{946F516D-410E-4781-83B2-6D75D005B7B6}" type="pres">
      <dgm:prSet presAssocID="{D5AE6036-C806-4C8E-93A4-9906E206B8E2}" presName="compNode" presStyleCnt="0"/>
      <dgm:spPr/>
    </dgm:pt>
    <dgm:pt modelId="{A801A827-F47E-473C-8062-F869051BAA19}" type="pres">
      <dgm:prSet presAssocID="{D5AE6036-C806-4C8E-93A4-9906E206B8E2}" presName="bgRect" presStyleLbl="bgShp" presStyleIdx="1" presStyleCnt="7"/>
      <dgm:spPr/>
    </dgm:pt>
    <dgm:pt modelId="{E456410F-9856-449F-A3D9-48E4F0652638}" type="pres">
      <dgm:prSet presAssocID="{D5AE6036-C806-4C8E-93A4-9906E206B8E2}" presName="iconRect" presStyleLbl="node1" presStyleIdx="1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BC00DBF-80E9-48AE-A883-2EC5B4B4E9F9}" type="pres">
      <dgm:prSet presAssocID="{D5AE6036-C806-4C8E-93A4-9906E206B8E2}" presName="spaceRect" presStyleCnt="0"/>
      <dgm:spPr/>
    </dgm:pt>
    <dgm:pt modelId="{146F0CB9-E415-43DB-BD5B-CE1B0D92BE22}" type="pres">
      <dgm:prSet presAssocID="{D5AE6036-C806-4C8E-93A4-9906E206B8E2}" presName="parTx" presStyleLbl="revTx" presStyleIdx="1" presStyleCnt="7">
        <dgm:presLayoutVars>
          <dgm:chMax val="0"/>
          <dgm:chPref val="0"/>
        </dgm:presLayoutVars>
      </dgm:prSet>
      <dgm:spPr/>
    </dgm:pt>
    <dgm:pt modelId="{54142A21-1948-4BAD-B270-666A018081C0}" type="pres">
      <dgm:prSet presAssocID="{0FF09C32-61B0-44E7-B4A6-6198ACA7EED1}" presName="sibTrans" presStyleCnt="0"/>
      <dgm:spPr/>
    </dgm:pt>
    <dgm:pt modelId="{2A076EDD-626B-4CA8-8039-70054C8036BA}" type="pres">
      <dgm:prSet presAssocID="{F651BB58-0074-4D71-89C6-AD9FC4C41873}" presName="compNode" presStyleCnt="0"/>
      <dgm:spPr/>
    </dgm:pt>
    <dgm:pt modelId="{AC7417EE-FD43-489F-A949-864F3C7B2682}" type="pres">
      <dgm:prSet presAssocID="{F651BB58-0074-4D71-89C6-AD9FC4C41873}" presName="bgRect" presStyleLbl="bgShp" presStyleIdx="2" presStyleCnt="7"/>
      <dgm:spPr/>
    </dgm:pt>
    <dgm:pt modelId="{85841FD6-BB43-4568-966A-008CFDBE5093}" type="pres">
      <dgm:prSet presAssocID="{F651BB58-0074-4D71-89C6-AD9FC4C41873}" presName="iconRect" presStyleLbl="node1" presStyleIdx="2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1C2071F-0427-4D6E-A585-8CF8DA6973FF}" type="pres">
      <dgm:prSet presAssocID="{F651BB58-0074-4D71-89C6-AD9FC4C41873}" presName="spaceRect" presStyleCnt="0"/>
      <dgm:spPr/>
    </dgm:pt>
    <dgm:pt modelId="{EF3E8E03-AF65-4D2B-8ACC-D24E90637FA1}" type="pres">
      <dgm:prSet presAssocID="{F651BB58-0074-4D71-89C6-AD9FC4C41873}" presName="parTx" presStyleLbl="revTx" presStyleIdx="2" presStyleCnt="7">
        <dgm:presLayoutVars>
          <dgm:chMax val="0"/>
          <dgm:chPref val="0"/>
        </dgm:presLayoutVars>
      </dgm:prSet>
      <dgm:spPr/>
    </dgm:pt>
    <dgm:pt modelId="{D8D2C0BA-7777-4D4B-BEE3-1F9D01F7322B}" type="pres">
      <dgm:prSet presAssocID="{D67F413A-CB5B-4746-9F1A-7BB55D549655}" presName="sibTrans" presStyleCnt="0"/>
      <dgm:spPr/>
    </dgm:pt>
    <dgm:pt modelId="{A8BE2E20-FA59-47F9-B0AF-383C793DFFB1}" type="pres">
      <dgm:prSet presAssocID="{06FB0B84-A790-4A05-B4CD-C94AC13331A8}" presName="compNode" presStyleCnt="0"/>
      <dgm:spPr/>
    </dgm:pt>
    <dgm:pt modelId="{EB886F1B-9414-4F8B-BD07-8E4CB6A1FF76}" type="pres">
      <dgm:prSet presAssocID="{06FB0B84-A790-4A05-B4CD-C94AC13331A8}" presName="bgRect" presStyleLbl="bgShp" presStyleIdx="3" presStyleCnt="7"/>
      <dgm:spPr/>
    </dgm:pt>
    <dgm:pt modelId="{E37564FF-EA68-4C09-B61B-F695F9A70E96}" type="pres">
      <dgm:prSet presAssocID="{06FB0B84-A790-4A05-B4CD-C94AC13331A8}" presName="iconRect" presStyleLbl="node1" presStyleIdx="3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9B5E33D-1052-44B0-9146-0A6BE5A10E44}" type="pres">
      <dgm:prSet presAssocID="{06FB0B84-A790-4A05-B4CD-C94AC13331A8}" presName="spaceRect" presStyleCnt="0"/>
      <dgm:spPr/>
    </dgm:pt>
    <dgm:pt modelId="{C0BA4004-7536-43FA-9857-6777AF0114B4}" type="pres">
      <dgm:prSet presAssocID="{06FB0B84-A790-4A05-B4CD-C94AC13331A8}" presName="parTx" presStyleLbl="revTx" presStyleIdx="3" presStyleCnt="7">
        <dgm:presLayoutVars>
          <dgm:chMax val="0"/>
          <dgm:chPref val="0"/>
        </dgm:presLayoutVars>
      </dgm:prSet>
      <dgm:spPr/>
    </dgm:pt>
    <dgm:pt modelId="{F4A38F09-0FCE-4C30-82E4-EAA7FD026D06}" type="pres">
      <dgm:prSet presAssocID="{EFAF10B8-ADBD-48E5-8C2A-AC55767BFC10}" presName="sibTrans" presStyleCnt="0"/>
      <dgm:spPr/>
    </dgm:pt>
    <dgm:pt modelId="{68E23835-3893-4207-8A25-A37CA601D47E}" type="pres">
      <dgm:prSet presAssocID="{996F2644-45EE-44CD-8A5F-8B8535934855}" presName="compNode" presStyleCnt="0"/>
      <dgm:spPr/>
    </dgm:pt>
    <dgm:pt modelId="{5E51EFA6-2583-42B5-BEB1-8159EEB6ADC4}" type="pres">
      <dgm:prSet presAssocID="{996F2644-45EE-44CD-8A5F-8B8535934855}" presName="bgRect" presStyleLbl="bgShp" presStyleIdx="4" presStyleCnt="7"/>
      <dgm:spPr/>
    </dgm:pt>
    <dgm:pt modelId="{4B108ECD-3B10-463C-9536-2AFACE718B49}" type="pres">
      <dgm:prSet presAssocID="{996F2644-45EE-44CD-8A5F-8B8535934855}" presName="iconRect" presStyleLbl="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3ED571-E070-406A-AD97-1B20063D37C5}" type="pres">
      <dgm:prSet presAssocID="{996F2644-45EE-44CD-8A5F-8B8535934855}" presName="spaceRect" presStyleCnt="0"/>
      <dgm:spPr/>
    </dgm:pt>
    <dgm:pt modelId="{076A2055-99B1-49D1-9D35-C0E16F5A7C2B}" type="pres">
      <dgm:prSet presAssocID="{996F2644-45EE-44CD-8A5F-8B8535934855}" presName="parTx" presStyleLbl="revTx" presStyleIdx="4" presStyleCnt="7">
        <dgm:presLayoutVars>
          <dgm:chMax val="0"/>
          <dgm:chPref val="0"/>
        </dgm:presLayoutVars>
      </dgm:prSet>
      <dgm:spPr/>
    </dgm:pt>
    <dgm:pt modelId="{02E3282A-087B-44D1-A129-0DD6D06D14EA}" type="pres">
      <dgm:prSet presAssocID="{87BC05A4-9022-4E42-A620-D509E5FA9054}" presName="sibTrans" presStyleCnt="0"/>
      <dgm:spPr/>
    </dgm:pt>
    <dgm:pt modelId="{382FF1B4-158C-4873-91C4-72D0F36EB1E8}" type="pres">
      <dgm:prSet presAssocID="{0AB79F64-4B5C-44A9-80CA-A84446BC9EAD}" presName="compNode" presStyleCnt="0"/>
      <dgm:spPr/>
    </dgm:pt>
    <dgm:pt modelId="{CCF7B826-5582-4B85-B60A-980E1F2CFE23}" type="pres">
      <dgm:prSet presAssocID="{0AB79F64-4B5C-44A9-80CA-A84446BC9EAD}" presName="bgRect" presStyleLbl="bgShp" presStyleIdx="5" presStyleCnt="7"/>
      <dgm:spPr/>
    </dgm:pt>
    <dgm:pt modelId="{0FAAB647-FED0-4819-832C-EE7784702551}" type="pres">
      <dgm:prSet presAssocID="{0AB79F64-4B5C-44A9-80CA-A84446BC9EAD}" presName="iconRect" presStyleLbl="node1" presStyleIdx="5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30E548C-5405-4D36-83B0-8E9A8FE54A13}" type="pres">
      <dgm:prSet presAssocID="{0AB79F64-4B5C-44A9-80CA-A84446BC9EAD}" presName="spaceRect" presStyleCnt="0"/>
      <dgm:spPr/>
    </dgm:pt>
    <dgm:pt modelId="{0637E52B-0B13-4B30-AC27-474B92481AEE}" type="pres">
      <dgm:prSet presAssocID="{0AB79F64-4B5C-44A9-80CA-A84446BC9EAD}" presName="parTx" presStyleLbl="revTx" presStyleIdx="5" presStyleCnt="7">
        <dgm:presLayoutVars>
          <dgm:chMax val="0"/>
          <dgm:chPref val="0"/>
        </dgm:presLayoutVars>
      </dgm:prSet>
      <dgm:spPr/>
    </dgm:pt>
    <dgm:pt modelId="{CA2BD929-2231-41BB-A682-B9A9A8C015CC}" type="pres">
      <dgm:prSet presAssocID="{B00C1C52-0B40-4048-9F33-0752B8265F4C}" presName="sibTrans" presStyleCnt="0"/>
      <dgm:spPr/>
    </dgm:pt>
    <dgm:pt modelId="{7DE942C8-6713-415C-9C98-4B8A11FE1F6B}" type="pres">
      <dgm:prSet presAssocID="{A817AE04-C3F3-4AE1-84A5-57C6F63FD672}" presName="compNode" presStyleCnt="0"/>
      <dgm:spPr/>
    </dgm:pt>
    <dgm:pt modelId="{1E6C5278-ED6C-4382-B51A-3AF1FB18C11E}" type="pres">
      <dgm:prSet presAssocID="{A817AE04-C3F3-4AE1-84A5-57C6F63FD672}" presName="bgRect" presStyleLbl="bgShp" presStyleIdx="6" presStyleCnt="7"/>
      <dgm:spPr/>
    </dgm:pt>
    <dgm:pt modelId="{45ECCEDC-6ACE-4D1D-8008-185561315CB3}" type="pres">
      <dgm:prSet presAssocID="{A817AE04-C3F3-4AE1-84A5-57C6F63FD672}" presName="iconRect" presStyleLbl="node1" presStyleIdx="6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384B28AB-F27B-47F9-BF6C-D63EE2DD35D7}" type="pres">
      <dgm:prSet presAssocID="{A817AE04-C3F3-4AE1-84A5-57C6F63FD672}" presName="spaceRect" presStyleCnt="0"/>
      <dgm:spPr/>
    </dgm:pt>
    <dgm:pt modelId="{D156746F-8FA0-4A7C-84AA-5A3D7D2B2695}" type="pres">
      <dgm:prSet presAssocID="{A817AE04-C3F3-4AE1-84A5-57C6F63FD67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4156517-6B9A-45EB-8247-0A354F4449CE}" type="presOf" srcId="{5F0655F9-189A-4C46-A09C-FA9A7C47C22D}" destId="{929AEDD5-3AF5-4284-A75D-25711326F98B}" srcOrd="0" destOrd="0" presId="urn:microsoft.com/office/officeart/2018/2/layout/IconVerticalSolidList"/>
    <dgm:cxn modelId="{8342D226-F85B-4551-B450-63BFDA8EAE91}" srcId="{0C42388A-650B-4C24-9065-41219B814D89}" destId="{A817AE04-C3F3-4AE1-84A5-57C6F63FD672}" srcOrd="6" destOrd="0" parTransId="{68D56E14-B378-4323-BABF-788FA2BF06D4}" sibTransId="{6197DD65-2C45-47D6-8CD3-F023B2395924}"/>
    <dgm:cxn modelId="{ABF7C92D-26B4-404D-B38F-71C13300BFF1}" srcId="{0C42388A-650B-4C24-9065-41219B814D89}" destId="{996F2644-45EE-44CD-8A5F-8B8535934855}" srcOrd="4" destOrd="0" parTransId="{57507244-8E32-4CC7-BA3B-F39AC6279595}" sibTransId="{87BC05A4-9022-4E42-A620-D509E5FA9054}"/>
    <dgm:cxn modelId="{4D9AD94B-ABBE-43E7-8C1E-C5FB816AB25C}" type="presOf" srcId="{F651BB58-0074-4D71-89C6-AD9FC4C41873}" destId="{EF3E8E03-AF65-4D2B-8ACC-D24E90637FA1}" srcOrd="0" destOrd="0" presId="urn:microsoft.com/office/officeart/2018/2/layout/IconVerticalSolidList"/>
    <dgm:cxn modelId="{137E2D53-0DE5-4861-986A-57266FFE708B}" type="presOf" srcId="{0AB79F64-4B5C-44A9-80CA-A84446BC9EAD}" destId="{0637E52B-0B13-4B30-AC27-474B92481AEE}" srcOrd="0" destOrd="0" presId="urn:microsoft.com/office/officeart/2018/2/layout/IconVerticalSolidList"/>
    <dgm:cxn modelId="{3F9BBC55-4C54-44EE-B771-5A00F96AFFF5}" srcId="{0C42388A-650B-4C24-9065-41219B814D89}" destId="{D5AE6036-C806-4C8E-93A4-9906E206B8E2}" srcOrd="1" destOrd="0" parTransId="{704F9AC3-D119-4F01-90A6-C275C57A4D5C}" sibTransId="{0FF09C32-61B0-44E7-B4A6-6198ACA7EED1}"/>
    <dgm:cxn modelId="{5348F15B-76BA-4780-A2E6-F68FADD25E74}" srcId="{0C42388A-650B-4C24-9065-41219B814D89}" destId="{06FB0B84-A790-4A05-B4CD-C94AC13331A8}" srcOrd="3" destOrd="0" parTransId="{AC32CD27-2811-4F59-A571-60F0E5EE9565}" sibTransId="{EFAF10B8-ADBD-48E5-8C2A-AC55767BFC10}"/>
    <dgm:cxn modelId="{163A5971-253E-4A24-A9F0-2B0BF7E39748}" type="presOf" srcId="{A817AE04-C3F3-4AE1-84A5-57C6F63FD672}" destId="{D156746F-8FA0-4A7C-84AA-5A3D7D2B2695}" srcOrd="0" destOrd="0" presId="urn:microsoft.com/office/officeart/2018/2/layout/IconVerticalSolidList"/>
    <dgm:cxn modelId="{62067177-9A6B-41CC-94E3-75F6CAFF32F0}" type="presOf" srcId="{996F2644-45EE-44CD-8A5F-8B8535934855}" destId="{076A2055-99B1-49D1-9D35-C0E16F5A7C2B}" srcOrd="0" destOrd="0" presId="urn:microsoft.com/office/officeart/2018/2/layout/IconVerticalSolidList"/>
    <dgm:cxn modelId="{2F5F7C7C-DEEB-4940-8C14-1458BBC9F457}" type="presOf" srcId="{D5AE6036-C806-4C8E-93A4-9906E206B8E2}" destId="{146F0CB9-E415-43DB-BD5B-CE1B0D92BE22}" srcOrd="0" destOrd="0" presId="urn:microsoft.com/office/officeart/2018/2/layout/IconVerticalSolidList"/>
    <dgm:cxn modelId="{216C0394-03D7-45EC-8F17-D1201A805F41}" type="presOf" srcId="{0C42388A-650B-4C24-9065-41219B814D89}" destId="{14C848ED-C843-4835-820D-1F9F89040011}" srcOrd="0" destOrd="0" presId="urn:microsoft.com/office/officeart/2018/2/layout/IconVerticalSolidList"/>
    <dgm:cxn modelId="{A3EAFB99-FEC3-41FA-8EEF-D93B595B6B89}" type="presOf" srcId="{06FB0B84-A790-4A05-B4CD-C94AC13331A8}" destId="{C0BA4004-7536-43FA-9857-6777AF0114B4}" srcOrd="0" destOrd="0" presId="urn:microsoft.com/office/officeart/2018/2/layout/IconVerticalSolidList"/>
    <dgm:cxn modelId="{A819CEB7-B683-4489-8912-2C16F1AA0555}" srcId="{0C42388A-650B-4C24-9065-41219B814D89}" destId="{5F0655F9-189A-4C46-A09C-FA9A7C47C22D}" srcOrd="0" destOrd="0" parTransId="{F01BDD3D-E3AF-41B3-8CD3-6E18ED0C4954}" sibTransId="{0BE55CEB-2349-4212-8AD5-E47828DE1BF0}"/>
    <dgm:cxn modelId="{EBEDF0D0-22F5-46BB-ABAC-9AA74FD9C881}" srcId="{0C42388A-650B-4C24-9065-41219B814D89}" destId="{0AB79F64-4B5C-44A9-80CA-A84446BC9EAD}" srcOrd="5" destOrd="0" parTransId="{D78E3116-EC84-470E-8F9A-9AFF876C32E9}" sibTransId="{B00C1C52-0B40-4048-9F33-0752B8265F4C}"/>
    <dgm:cxn modelId="{621145F7-82C9-4E9D-8256-8BD48CE7B06C}" srcId="{0C42388A-650B-4C24-9065-41219B814D89}" destId="{F651BB58-0074-4D71-89C6-AD9FC4C41873}" srcOrd="2" destOrd="0" parTransId="{6BC2F12E-0653-4A92-8D8A-780E87F0D843}" sibTransId="{D67F413A-CB5B-4746-9F1A-7BB55D549655}"/>
    <dgm:cxn modelId="{073F6B94-4A28-48EE-B148-AFB557C720DB}" type="presParOf" srcId="{14C848ED-C843-4835-820D-1F9F89040011}" destId="{47807DE8-CE39-4384-B9FE-64FB37C32239}" srcOrd="0" destOrd="0" presId="urn:microsoft.com/office/officeart/2018/2/layout/IconVerticalSolidList"/>
    <dgm:cxn modelId="{D657D282-1690-497D-83A9-8B34E219F637}" type="presParOf" srcId="{47807DE8-CE39-4384-B9FE-64FB37C32239}" destId="{16C4D50B-E562-4090-AC67-8DDFBA53ADE5}" srcOrd="0" destOrd="0" presId="urn:microsoft.com/office/officeart/2018/2/layout/IconVerticalSolidList"/>
    <dgm:cxn modelId="{08A35244-BFA4-4BF0-ABB3-78E2F8EB2E85}" type="presParOf" srcId="{47807DE8-CE39-4384-B9FE-64FB37C32239}" destId="{B52DE108-1E0E-4F4E-8DC0-9B6A6FBBAE2F}" srcOrd="1" destOrd="0" presId="urn:microsoft.com/office/officeart/2018/2/layout/IconVerticalSolidList"/>
    <dgm:cxn modelId="{42EA2A49-E883-4803-A7A5-71A14648B831}" type="presParOf" srcId="{47807DE8-CE39-4384-B9FE-64FB37C32239}" destId="{5044D510-552C-4F69-BABC-59F986374C0D}" srcOrd="2" destOrd="0" presId="urn:microsoft.com/office/officeart/2018/2/layout/IconVerticalSolidList"/>
    <dgm:cxn modelId="{D7FCEEDE-43B0-4502-90AD-09A6E64FE125}" type="presParOf" srcId="{47807DE8-CE39-4384-B9FE-64FB37C32239}" destId="{929AEDD5-3AF5-4284-A75D-25711326F98B}" srcOrd="3" destOrd="0" presId="urn:microsoft.com/office/officeart/2018/2/layout/IconVerticalSolidList"/>
    <dgm:cxn modelId="{B3525550-DAD9-493F-9892-8FA16C4F6391}" type="presParOf" srcId="{14C848ED-C843-4835-820D-1F9F89040011}" destId="{6A09A281-95BD-4FC8-B9E6-5312A7187D64}" srcOrd="1" destOrd="0" presId="urn:microsoft.com/office/officeart/2018/2/layout/IconVerticalSolidList"/>
    <dgm:cxn modelId="{42078F23-EA95-48A3-BF39-3A1E34E8B44C}" type="presParOf" srcId="{14C848ED-C843-4835-820D-1F9F89040011}" destId="{946F516D-410E-4781-83B2-6D75D005B7B6}" srcOrd="2" destOrd="0" presId="urn:microsoft.com/office/officeart/2018/2/layout/IconVerticalSolidList"/>
    <dgm:cxn modelId="{9F9F01AD-99DF-4A95-89D7-32B5C9E46371}" type="presParOf" srcId="{946F516D-410E-4781-83B2-6D75D005B7B6}" destId="{A801A827-F47E-473C-8062-F869051BAA19}" srcOrd="0" destOrd="0" presId="urn:microsoft.com/office/officeart/2018/2/layout/IconVerticalSolidList"/>
    <dgm:cxn modelId="{79C17221-5A52-44B1-B0A4-6F22AE742AB1}" type="presParOf" srcId="{946F516D-410E-4781-83B2-6D75D005B7B6}" destId="{E456410F-9856-449F-A3D9-48E4F0652638}" srcOrd="1" destOrd="0" presId="urn:microsoft.com/office/officeart/2018/2/layout/IconVerticalSolidList"/>
    <dgm:cxn modelId="{B8307AEC-488A-4D45-9FF8-6951299B7414}" type="presParOf" srcId="{946F516D-410E-4781-83B2-6D75D005B7B6}" destId="{EBC00DBF-80E9-48AE-A883-2EC5B4B4E9F9}" srcOrd="2" destOrd="0" presId="urn:microsoft.com/office/officeart/2018/2/layout/IconVerticalSolidList"/>
    <dgm:cxn modelId="{4361F967-DC31-45CC-A485-4E0E2BFCF1A8}" type="presParOf" srcId="{946F516D-410E-4781-83B2-6D75D005B7B6}" destId="{146F0CB9-E415-43DB-BD5B-CE1B0D92BE22}" srcOrd="3" destOrd="0" presId="urn:microsoft.com/office/officeart/2018/2/layout/IconVerticalSolidList"/>
    <dgm:cxn modelId="{6F1A234C-B5CB-45A5-8B1D-3FFE9A2B93AE}" type="presParOf" srcId="{14C848ED-C843-4835-820D-1F9F89040011}" destId="{54142A21-1948-4BAD-B270-666A018081C0}" srcOrd="3" destOrd="0" presId="urn:microsoft.com/office/officeart/2018/2/layout/IconVerticalSolidList"/>
    <dgm:cxn modelId="{D3AD9D07-6810-4451-B34B-F9D7AD653DFB}" type="presParOf" srcId="{14C848ED-C843-4835-820D-1F9F89040011}" destId="{2A076EDD-626B-4CA8-8039-70054C8036BA}" srcOrd="4" destOrd="0" presId="urn:microsoft.com/office/officeart/2018/2/layout/IconVerticalSolidList"/>
    <dgm:cxn modelId="{A87C8C4F-EF2E-42B2-8BC4-ADFE8B652F13}" type="presParOf" srcId="{2A076EDD-626B-4CA8-8039-70054C8036BA}" destId="{AC7417EE-FD43-489F-A949-864F3C7B2682}" srcOrd="0" destOrd="0" presId="urn:microsoft.com/office/officeart/2018/2/layout/IconVerticalSolidList"/>
    <dgm:cxn modelId="{23100FDE-6875-4888-B0E6-620E5D97E9F9}" type="presParOf" srcId="{2A076EDD-626B-4CA8-8039-70054C8036BA}" destId="{85841FD6-BB43-4568-966A-008CFDBE5093}" srcOrd="1" destOrd="0" presId="urn:microsoft.com/office/officeart/2018/2/layout/IconVerticalSolidList"/>
    <dgm:cxn modelId="{9620795C-8DF1-49BE-AF5E-160B276FD3C7}" type="presParOf" srcId="{2A076EDD-626B-4CA8-8039-70054C8036BA}" destId="{B1C2071F-0427-4D6E-A585-8CF8DA6973FF}" srcOrd="2" destOrd="0" presId="urn:microsoft.com/office/officeart/2018/2/layout/IconVerticalSolidList"/>
    <dgm:cxn modelId="{D356DDE1-0624-4B5F-A7C9-695E0C6020BF}" type="presParOf" srcId="{2A076EDD-626B-4CA8-8039-70054C8036BA}" destId="{EF3E8E03-AF65-4D2B-8ACC-D24E90637FA1}" srcOrd="3" destOrd="0" presId="urn:microsoft.com/office/officeart/2018/2/layout/IconVerticalSolidList"/>
    <dgm:cxn modelId="{73A77E4A-F91C-4553-8BAA-880C68F2FA91}" type="presParOf" srcId="{14C848ED-C843-4835-820D-1F9F89040011}" destId="{D8D2C0BA-7777-4D4B-BEE3-1F9D01F7322B}" srcOrd="5" destOrd="0" presId="urn:microsoft.com/office/officeart/2018/2/layout/IconVerticalSolidList"/>
    <dgm:cxn modelId="{AEC845C9-2C12-49FD-B2DC-EE90F10FF74B}" type="presParOf" srcId="{14C848ED-C843-4835-820D-1F9F89040011}" destId="{A8BE2E20-FA59-47F9-B0AF-383C793DFFB1}" srcOrd="6" destOrd="0" presId="urn:microsoft.com/office/officeart/2018/2/layout/IconVerticalSolidList"/>
    <dgm:cxn modelId="{512402BF-54EF-46D3-9E6C-F633128D4441}" type="presParOf" srcId="{A8BE2E20-FA59-47F9-B0AF-383C793DFFB1}" destId="{EB886F1B-9414-4F8B-BD07-8E4CB6A1FF76}" srcOrd="0" destOrd="0" presId="urn:microsoft.com/office/officeart/2018/2/layout/IconVerticalSolidList"/>
    <dgm:cxn modelId="{2E761D1A-F386-4AF8-BB94-E8E75D253F42}" type="presParOf" srcId="{A8BE2E20-FA59-47F9-B0AF-383C793DFFB1}" destId="{E37564FF-EA68-4C09-B61B-F695F9A70E96}" srcOrd="1" destOrd="0" presId="urn:microsoft.com/office/officeart/2018/2/layout/IconVerticalSolidList"/>
    <dgm:cxn modelId="{FA5B2525-A574-4E9C-BC42-1493DAC16EA1}" type="presParOf" srcId="{A8BE2E20-FA59-47F9-B0AF-383C793DFFB1}" destId="{F9B5E33D-1052-44B0-9146-0A6BE5A10E44}" srcOrd="2" destOrd="0" presId="urn:microsoft.com/office/officeart/2018/2/layout/IconVerticalSolidList"/>
    <dgm:cxn modelId="{FB8BB886-91A3-4138-A8F4-88965D1BD61F}" type="presParOf" srcId="{A8BE2E20-FA59-47F9-B0AF-383C793DFFB1}" destId="{C0BA4004-7536-43FA-9857-6777AF0114B4}" srcOrd="3" destOrd="0" presId="urn:microsoft.com/office/officeart/2018/2/layout/IconVerticalSolidList"/>
    <dgm:cxn modelId="{014D89EF-62FD-4467-B0ED-E43A608F513E}" type="presParOf" srcId="{14C848ED-C843-4835-820D-1F9F89040011}" destId="{F4A38F09-0FCE-4C30-82E4-EAA7FD026D06}" srcOrd="7" destOrd="0" presId="urn:microsoft.com/office/officeart/2018/2/layout/IconVerticalSolidList"/>
    <dgm:cxn modelId="{664B2252-DDFA-40FB-A4B3-4460204C17E5}" type="presParOf" srcId="{14C848ED-C843-4835-820D-1F9F89040011}" destId="{68E23835-3893-4207-8A25-A37CA601D47E}" srcOrd="8" destOrd="0" presId="urn:microsoft.com/office/officeart/2018/2/layout/IconVerticalSolidList"/>
    <dgm:cxn modelId="{6A11684E-05CA-4F58-BE59-F93273DBF483}" type="presParOf" srcId="{68E23835-3893-4207-8A25-A37CA601D47E}" destId="{5E51EFA6-2583-42B5-BEB1-8159EEB6ADC4}" srcOrd="0" destOrd="0" presId="urn:microsoft.com/office/officeart/2018/2/layout/IconVerticalSolidList"/>
    <dgm:cxn modelId="{48C88498-9A0A-41B6-A3C4-E0DBB352C8A1}" type="presParOf" srcId="{68E23835-3893-4207-8A25-A37CA601D47E}" destId="{4B108ECD-3B10-463C-9536-2AFACE718B49}" srcOrd="1" destOrd="0" presId="urn:microsoft.com/office/officeart/2018/2/layout/IconVerticalSolidList"/>
    <dgm:cxn modelId="{6BA3BFF9-E986-4500-B980-4BABCF25279F}" type="presParOf" srcId="{68E23835-3893-4207-8A25-A37CA601D47E}" destId="{733ED571-E070-406A-AD97-1B20063D37C5}" srcOrd="2" destOrd="0" presId="urn:microsoft.com/office/officeart/2018/2/layout/IconVerticalSolidList"/>
    <dgm:cxn modelId="{168D1A5D-7C2B-4F9E-8E41-DC2C9B2FB649}" type="presParOf" srcId="{68E23835-3893-4207-8A25-A37CA601D47E}" destId="{076A2055-99B1-49D1-9D35-C0E16F5A7C2B}" srcOrd="3" destOrd="0" presId="urn:microsoft.com/office/officeart/2018/2/layout/IconVerticalSolidList"/>
    <dgm:cxn modelId="{E1FAF27B-F181-4208-BECD-5A1D64FDA17F}" type="presParOf" srcId="{14C848ED-C843-4835-820D-1F9F89040011}" destId="{02E3282A-087B-44D1-A129-0DD6D06D14EA}" srcOrd="9" destOrd="0" presId="urn:microsoft.com/office/officeart/2018/2/layout/IconVerticalSolidList"/>
    <dgm:cxn modelId="{0CE94903-DF71-4C79-9158-27570ABB4649}" type="presParOf" srcId="{14C848ED-C843-4835-820D-1F9F89040011}" destId="{382FF1B4-158C-4873-91C4-72D0F36EB1E8}" srcOrd="10" destOrd="0" presId="urn:microsoft.com/office/officeart/2018/2/layout/IconVerticalSolidList"/>
    <dgm:cxn modelId="{ABD07BEE-51D2-4E2F-9F1E-A727629C21FC}" type="presParOf" srcId="{382FF1B4-158C-4873-91C4-72D0F36EB1E8}" destId="{CCF7B826-5582-4B85-B60A-980E1F2CFE23}" srcOrd="0" destOrd="0" presId="urn:microsoft.com/office/officeart/2018/2/layout/IconVerticalSolidList"/>
    <dgm:cxn modelId="{44BE695A-B280-43A0-8785-9FF409A882F2}" type="presParOf" srcId="{382FF1B4-158C-4873-91C4-72D0F36EB1E8}" destId="{0FAAB647-FED0-4819-832C-EE7784702551}" srcOrd="1" destOrd="0" presId="urn:microsoft.com/office/officeart/2018/2/layout/IconVerticalSolidList"/>
    <dgm:cxn modelId="{15A6F05F-8C35-406A-BC03-7327ED8ECCBB}" type="presParOf" srcId="{382FF1B4-158C-4873-91C4-72D0F36EB1E8}" destId="{E30E548C-5405-4D36-83B0-8E9A8FE54A13}" srcOrd="2" destOrd="0" presId="urn:microsoft.com/office/officeart/2018/2/layout/IconVerticalSolidList"/>
    <dgm:cxn modelId="{27978CAF-6988-4E47-8C48-FEABB5393714}" type="presParOf" srcId="{382FF1B4-158C-4873-91C4-72D0F36EB1E8}" destId="{0637E52B-0B13-4B30-AC27-474B92481AEE}" srcOrd="3" destOrd="0" presId="urn:microsoft.com/office/officeart/2018/2/layout/IconVerticalSolidList"/>
    <dgm:cxn modelId="{F4E96C17-B3F8-46D6-969B-39AFABE4076A}" type="presParOf" srcId="{14C848ED-C843-4835-820D-1F9F89040011}" destId="{CA2BD929-2231-41BB-A682-B9A9A8C015CC}" srcOrd="11" destOrd="0" presId="urn:microsoft.com/office/officeart/2018/2/layout/IconVerticalSolidList"/>
    <dgm:cxn modelId="{1B280AE2-648A-4369-AD79-DFB507085950}" type="presParOf" srcId="{14C848ED-C843-4835-820D-1F9F89040011}" destId="{7DE942C8-6713-415C-9C98-4B8A11FE1F6B}" srcOrd="12" destOrd="0" presId="urn:microsoft.com/office/officeart/2018/2/layout/IconVerticalSolidList"/>
    <dgm:cxn modelId="{D2C2EFA4-08C8-4374-BCB4-47A655A4004F}" type="presParOf" srcId="{7DE942C8-6713-415C-9C98-4B8A11FE1F6B}" destId="{1E6C5278-ED6C-4382-B51A-3AF1FB18C11E}" srcOrd="0" destOrd="0" presId="urn:microsoft.com/office/officeart/2018/2/layout/IconVerticalSolidList"/>
    <dgm:cxn modelId="{97780C86-8A0B-4FF7-B507-A842108C3D2C}" type="presParOf" srcId="{7DE942C8-6713-415C-9C98-4B8A11FE1F6B}" destId="{45ECCEDC-6ACE-4D1D-8008-185561315CB3}" srcOrd="1" destOrd="0" presId="urn:microsoft.com/office/officeart/2018/2/layout/IconVerticalSolidList"/>
    <dgm:cxn modelId="{50A8F439-7A64-4AFA-8750-8BFDE27D18E1}" type="presParOf" srcId="{7DE942C8-6713-415C-9C98-4B8A11FE1F6B}" destId="{384B28AB-F27B-47F9-BF6C-D63EE2DD35D7}" srcOrd="2" destOrd="0" presId="urn:microsoft.com/office/officeart/2018/2/layout/IconVerticalSolidList"/>
    <dgm:cxn modelId="{CF019F6E-DA0A-4640-AEAB-74CB6D14DF8D}" type="presParOf" srcId="{7DE942C8-6713-415C-9C98-4B8A11FE1F6B}" destId="{D156746F-8FA0-4A7C-84AA-5A3D7D2B26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45D5E-7132-423B-A5D5-790FA92C735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90250B-585D-4A68-BD19-2641E1F9900C}">
      <dgm:prSet/>
      <dgm:spPr/>
      <dgm:t>
        <a:bodyPr/>
        <a:lstStyle/>
        <a:p>
          <a:r>
            <a:rPr lang="en-US"/>
            <a:t>TERAKKİ VAKFI OKULLARI-FİZİK ÖĞRETMENİ</a:t>
          </a:r>
        </a:p>
      </dgm:t>
    </dgm:pt>
    <dgm:pt modelId="{D39EF680-4341-4A48-8E8E-9990362447B7}" type="parTrans" cxnId="{16504C62-C6E7-4AA0-9210-2EE54F75F7CC}">
      <dgm:prSet/>
      <dgm:spPr/>
      <dgm:t>
        <a:bodyPr/>
        <a:lstStyle/>
        <a:p>
          <a:endParaRPr lang="en-US"/>
        </a:p>
      </dgm:t>
    </dgm:pt>
    <dgm:pt modelId="{DF4B4F52-F230-4D8A-B67F-64DB7560F40D}" type="sibTrans" cxnId="{16504C62-C6E7-4AA0-9210-2EE54F75F7CC}">
      <dgm:prSet/>
      <dgm:spPr/>
      <dgm:t>
        <a:bodyPr/>
        <a:lstStyle/>
        <a:p>
          <a:endParaRPr lang="en-US"/>
        </a:p>
      </dgm:t>
    </dgm:pt>
    <dgm:pt modelId="{CA6A6DA6-4E26-4E75-ACC9-56C28C92A0D9}">
      <dgm:prSet/>
      <dgm:spPr/>
      <dgm:t>
        <a:bodyPr/>
        <a:lstStyle/>
        <a:p>
          <a:r>
            <a:rPr lang="en-US"/>
            <a:t>MARMARA ÜNİVERSİTESİ- KISMİ ZAMANLI ÖĞRETİM ÜYESİ</a:t>
          </a:r>
        </a:p>
      </dgm:t>
    </dgm:pt>
    <dgm:pt modelId="{4F416273-8901-4935-B398-033D77CD8979}" type="parTrans" cxnId="{AE9B1B7F-F9EE-4D9F-A673-C5FACEFF7260}">
      <dgm:prSet/>
      <dgm:spPr/>
      <dgm:t>
        <a:bodyPr/>
        <a:lstStyle/>
        <a:p>
          <a:endParaRPr lang="en-US"/>
        </a:p>
      </dgm:t>
    </dgm:pt>
    <dgm:pt modelId="{387D616B-64DD-4FFE-8320-EC6B34C5C674}" type="sibTrans" cxnId="{AE9B1B7F-F9EE-4D9F-A673-C5FACEFF7260}">
      <dgm:prSet/>
      <dgm:spPr/>
      <dgm:t>
        <a:bodyPr/>
        <a:lstStyle/>
        <a:p>
          <a:endParaRPr lang="en-US"/>
        </a:p>
      </dgm:t>
    </dgm:pt>
    <dgm:pt modelId="{BDB4FEFC-AE2A-4C0C-AECD-9DFB74F8501D}">
      <dgm:prSet/>
      <dgm:spPr/>
      <dgm:t>
        <a:bodyPr/>
        <a:lstStyle/>
        <a:p>
          <a:r>
            <a:rPr lang="en-US" dirty="0"/>
            <a:t>SCIENTIX TÜRKİYE ELÇİSİ</a:t>
          </a:r>
        </a:p>
        <a:p>
          <a:r>
            <a:rPr lang="en-US" b="0" i="0" dirty="0"/>
            <a:t>TUSİADSTEM LİDER ÖĞRETMEN PROGRAMI</a:t>
          </a:r>
          <a:endParaRPr lang="en-US" dirty="0"/>
        </a:p>
      </dgm:t>
    </dgm:pt>
    <dgm:pt modelId="{4E5BB3C1-9F47-481C-9FB1-8F858125AC15}" type="parTrans" cxnId="{5EA778E7-BD64-4B9A-9EC3-4C165E5F9659}">
      <dgm:prSet/>
      <dgm:spPr/>
      <dgm:t>
        <a:bodyPr/>
        <a:lstStyle/>
        <a:p>
          <a:endParaRPr lang="en-US"/>
        </a:p>
      </dgm:t>
    </dgm:pt>
    <dgm:pt modelId="{27EB7301-8EB7-44A6-94A0-BD6C66EC9AC2}" type="sibTrans" cxnId="{5EA778E7-BD64-4B9A-9EC3-4C165E5F9659}">
      <dgm:prSet/>
      <dgm:spPr/>
      <dgm:t>
        <a:bodyPr/>
        <a:lstStyle/>
        <a:p>
          <a:endParaRPr lang="en-US"/>
        </a:p>
      </dgm:t>
    </dgm:pt>
    <dgm:pt modelId="{9DB70058-A5BE-478F-AAE3-2907F8E714AA}">
      <dgm:prSet/>
      <dgm:spPr/>
      <dgm:t>
        <a:bodyPr/>
        <a:lstStyle/>
        <a:p>
          <a:r>
            <a:rPr lang="en-US"/>
            <a:t>EASE (AVRUPA STEAM EĞİTİMCİLERİ DERNEĞİ) DANIŞMA KURULU ÜYESİ</a:t>
          </a:r>
        </a:p>
      </dgm:t>
    </dgm:pt>
    <dgm:pt modelId="{AF2C09CC-FA9F-4B67-B695-1C85311D0B7D}" type="parTrans" cxnId="{E4D46F3F-1AF7-4CAD-93FF-377197EC4722}">
      <dgm:prSet/>
      <dgm:spPr/>
      <dgm:t>
        <a:bodyPr/>
        <a:lstStyle/>
        <a:p>
          <a:endParaRPr lang="en-US"/>
        </a:p>
      </dgm:t>
    </dgm:pt>
    <dgm:pt modelId="{DF392C11-697B-4DF0-9DD4-8FF6769EED25}" type="sibTrans" cxnId="{E4D46F3F-1AF7-4CAD-93FF-377197EC4722}">
      <dgm:prSet/>
      <dgm:spPr/>
      <dgm:t>
        <a:bodyPr/>
        <a:lstStyle/>
        <a:p>
          <a:endParaRPr lang="en-US"/>
        </a:p>
      </dgm:t>
    </dgm:pt>
    <dgm:pt modelId="{1BFBD8EF-D7E1-F249-8BF5-4965821CB6D1}" type="pres">
      <dgm:prSet presAssocID="{0FC45D5E-7132-423B-A5D5-790FA92C7350}" presName="vert0" presStyleCnt="0">
        <dgm:presLayoutVars>
          <dgm:dir/>
          <dgm:animOne val="branch"/>
          <dgm:animLvl val="lvl"/>
        </dgm:presLayoutVars>
      </dgm:prSet>
      <dgm:spPr/>
    </dgm:pt>
    <dgm:pt modelId="{6CFEB730-DD0C-1744-B6CD-5ECC92A17A01}" type="pres">
      <dgm:prSet presAssocID="{8090250B-585D-4A68-BD19-2641E1F9900C}" presName="thickLine" presStyleLbl="alignNode1" presStyleIdx="0" presStyleCnt="4"/>
      <dgm:spPr/>
    </dgm:pt>
    <dgm:pt modelId="{357ADDC5-92C0-9642-BA19-940B7560E433}" type="pres">
      <dgm:prSet presAssocID="{8090250B-585D-4A68-BD19-2641E1F9900C}" presName="horz1" presStyleCnt="0"/>
      <dgm:spPr/>
    </dgm:pt>
    <dgm:pt modelId="{71473C70-512F-7143-8415-7858DC27E83E}" type="pres">
      <dgm:prSet presAssocID="{8090250B-585D-4A68-BD19-2641E1F9900C}" presName="tx1" presStyleLbl="revTx" presStyleIdx="0" presStyleCnt="4"/>
      <dgm:spPr/>
    </dgm:pt>
    <dgm:pt modelId="{59210ADD-3170-754E-8081-E79C58F1AA99}" type="pres">
      <dgm:prSet presAssocID="{8090250B-585D-4A68-BD19-2641E1F9900C}" presName="vert1" presStyleCnt="0"/>
      <dgm:spPr/>
    </dgm:pt>
    <dgm:pt modelId="{94F9417A-1D06-C14E-9A46-D643A11D82C6}" type="pres">
      <dgm:prSet presAssocID="{CA6A6DA6-4E26-4E75-ACC9-56C28C92A0D9}" presName="thickLine" presStyleLbl="alignNode1" presStyleIdx="1" presStyleCnt="4"/>
      <dgm:spPr/>
    </dgm:pt>
    <dgm:pt modelId="{CFFD7217-788E-B848-B39B-5298A51DAD8D}" type="pres">
      <dgm:prSet presAssocID="{CA6A6DA6-4E26-4E75-ACC9-56C28C92A0D9}" presName="horz1" presStyleCnt="0"/>
      <dgm:spPr/>
    </dgm:pt>
    <dgm:pt modelId="{9946CAE8-FA28-4A4B-9FE5-C06DE2653BD9}" type="pres">
      <dgm:prSet presAssocID="{CA6A6DA6-4E26-4E75-ACC9-56C28C92A0D9}" presName="tx1" presStyleLbl="revTx" presStyleIdx="1" presStyleCnt="4"/>
      <dgm:spPr/>
    </dgm:pt>
    <dgm:pt modelId="{A3458B56-9DE3-A443-9B15-1D29976AE160}" type="pres">
      <dgm:prSet presAssocID="{CA6A6DA6-4E26-4E75-ACC9-56C28C92A0D9}" presName="vert1" presStyleCnt="0"/>
      <dgm:spPr/>
    </dgm:pt>
    <dgm:pt modelId="{712E12A5-F660-214B-B076-D1D8C9EDDBB8}" type="pres">
      <dgm:prSet presAssocID="{BDB4FEFC-AE2A-4C0C-AECD-9DFB74F8501D}" presName="thickLine" presStyleLbl="alignNode1" presStyleIdx="2" presStyleCnt="4"/>
      <dgm:spPr/>
    </dgm:pt>
    <dgm:pt modelId="{5C9D1E44-648F-CF4C-9D6F-58BC187F9BA0}" type="pres">
      <dgm:prSet presAssocID="{BDB4FEFC-AE2A-4C0C-AECD-9DFB74F8501D}" presName="horz1" presStyleCnt="0"/>
      <dgm:spPr/>
    </dgm:pt>
    <dgm:pt modelId="{73A4A1E2-0119-994E-9C45-F6B5368F0B9F}" type="pres">
      <dgm:prSet presAssocID="{BDB4FEFC-AE2A-4C0C-AECD-9DFB74F8501D}" presName="tx1" presStyleLbl="revTx" presStyleIdx="2" presStyleCnt="4"/>
      <dgm:spPr/>
    </dgm:pt>
    <dgm:pt modelId="{18215FCA-E91A-A14B-A079-3DEB923E5CDA}" type="pres">
      <dgm:prSet presAssocID="{BDB4FEFC-AE2A-4C0C-AECD-9DFB74F8501D}" presName="vert1" presStyleCnt="0"/>
      <dgm:spPr/>
    </dgm:pt>
    <dgm:pt modelId="{914CD9A3-0C43-9B4D-80B1-F52DFB4CE4DC}" type="pres">
      <dgm:prSet presAssocID="{9DB70058-A5BE-478F-AAE3-2907F8E714AA}" presName="thickLine" presStyleLbl="alignNode1" presStyleIdx="3" presStyleCnt="4"/>
      <dgm:spPr/>
    </dgm:pt>
    <dgm:pt modelId="{05E9A99F-F5D7-BF44-B8B3-3CB51BE57AA4}" type="pres">
      <dgm:prSet presAssocID="{9DB70058-A5BE-478F-AAE3-2907F8E714AA}" presName="horz1" presStyleCnt="0"/>
      <dgm:spPr/>
    </dgm:pt>
    <dgm:pt modelId="{D10DB60D-8621-244E-B9D9-54D5E04792CE}" type="pres">
      <dgm:prSet presAssocID="{9DB70058-A5BE-478F-AAE3-2907F8E714AA}" presName="tx1" presStyleLbl="revTx" presStyleIdx="3" presStyleCnt="4"/>
      <dgm:spPr/>
    </dgm:pt>
    <dgm:pt modelId="{20C9FCAD-AC14-1F4D-8FE0-1AED12F18D6C}" type="pres">
      <dgm:prSet presAssocID="{9DB70058-A5BE-478F-AAE3-2907F8E714AA}" presName="vert1" presStyleCnt="0"/>
      <dgm:spPr/>
    </dgm:pt>
  </dgm:ptLst>
  <dgm:cxnLst>
    <dgm:cxn modelId="{E4D46F3F-1AF7-4CAD-93FF-377197EC4722}" srcId="{0FC45D5E-7132-423B-A5D5-790FA92C7350}" destId="{9DB70058-A5BE-478F-AAE3-2907F8E714AA}" srcOrd="3" destOrd="0" parTransId="{AF2C09CC-FA9F-4B67-B695-1C85311D0B7D}" sibTransId="{DF392C11-697B-4DF0-9DD4-8FF6769EED25}"/>
    <dgm:cxn modelId="{9B48524D-3DE0-5E44-9510-69166F663142}" type="presOf" srcId="{BDB4FEFC-AE2A-4C0C-AECD-9DFB74F8501D}" destId="{73A4A1E2-0119-994E-9C45-F6B5368F0B9F}" srcOrd="0" destOrd="0" presId="urn:microsoft.com/office/officeart/2008/layout/LinedList"/>
    <dgm:cxn modelId="{16504C62-C6E7-4AA0-9210-2EE54F75F7CC}" srcId="{0FC45D5E-7132-423B-A5D5-790FA92C7350}" destId="{8090250B-585D-4A68-BD19-2641E1F9900C}" srcOrd="0" destOrd="0" parTransId="{D39EF680-4341-4A48-8E8E-9990362447B7}" sibTransId="{DF4B4F52-F230-4D8A-B67F-64DB7560F40D}"/>
    <dgm:cxn modelId="{AE9B1B7F-F9EE-4D9F-A673-C5FACEFF7260}" srcId="{0FC45D5E-7132-423B-A5D5-790FA92C7350}" destId="{CA6A6DA6-4E26-4E75-ACC9-56C28C92A0D9}" srcOrd="1" destOrd="0" parTransId="{4F416273-8901-4935-B398-033D77CD8979}" sibTransId="{387D616B-64DD-4FFE-8320-EC6B34C5C674}"/>
    <dgm:cxn modelId="{C2BC2689-235B-B54D-AD83-EAA74A85E7F5}" type="presOf" srcId="{CA6A6DA6-4E26-4E75-ACC9-56C28C92A0D9}" destId="{9946CAE8-FA28-4A4B-9FE5-C06DE2653BD9}" srcOrd="0" destOrd="0" presId="urn:microsoft.com/office/officeart/2008/layout/LinedList"/>
    <dgm:cxn modelId="{52212996-DFE6-1C4D-A6EA-AC69BAF40931}" type="presOf" srcId="{8090250B-585D-4A68-BD19-2641E1F9900C}" destId="{71473C70-512F-7143-8415-7858DC27E83E}" srcOrd="0" destOrd="0" presId="urn:microsoft.com/office/officeart/2008/layout/LinedList"/>
    <dgm:cxn modelId="{ECBB12D4-5DB1-5A41-9386-573144D2B5A5}" type="presOf" srcId="{0FC45D5E-7132-423B-A5D5-790FA92C7350}" destId="{1BFBD8EF-D7E1-F249-8BF5-4965821CB6D1}" srcOrd="0" destOrd="0" presId="urn:microsoft.com/office/officeart/2008/layout/LinedList"/>
    <dgm:cxn modelId="{C58D08E3-FA21-1B41-85E8-6396ACC4E06D}" type="presOf" srcId="{9DB70058-A5BE-478F-AAE3-2907F8E714AA}" destId="{D10DB60D-8621-244E-B9D9-54D5E04792CE}" srcOrd="0" destOrd="0" presId="urn:microsoft.com/office/officeart/2008/layout/LinedList"/>
    <dgm:cxn modelId="{5EA778E7-BD64-4B9A-9EC3-4C165E5F9659}" srcId="{0FC45D5E-7132-423B-A5D5-790FA92C7350}" destId="{BDB4FEFC-AE2A-4C0C-AECD-9DFB74F8501D}" srcOrd="2" destOrd="0" parTransId="{4E5BB3C1-9F47-481C-9FB1-8F858125AC15}" sibTransId="{27EB7301-8EB7-44A6-94A0-BD6C66EC9AC2}"/>
    <dgm:cxn modelId="{104F5775-35D5-294D-8BE3-F397B3BF2089}" type="presParOf" srcId="{1BFBD8EF-D7E1-F249-8BF5-4965821CB6D1}" destId="{6CFEB730-DD0C-1744-B6CD-5ECC92A17A01}" srcOrd="0" destOrd="0" presId="urn:microsoft.com/office/officeart/2008/layout/LinedList"/>
    <dgm:cxn modelId="{AA96FA77-FB00-F246-A4A8-13F51799A4CF}" type="presParOf" srcId="{1BFBD8EF-D7E1-F249-8BF5-4965821CB6D1}" destId="{357ADDC5-92C0-9642-BA19-940B7560E433}" srcOrd="1" destOrd="0" presId="urn:microsoft.com/office/officeart/2008/layout/LinedList"/>
    <dgm:cxn modelId="{9D33A476-CCCB-7241-8583-F938E3EB7CC6}" type="presParOf" srcId="{357ADDC5-92C0-9642-BA19-940B7560E433}" destId="{71473C70-512F-7143-8415-7858DC27E83E}" srcOrd="0" destOrd="0" presId="urn:microsoft.com/office/officeart/2008/layout/LinedList"/>
    <dgm:cxn modelId="{BFE81586-8A23-A446-8194-9ED8D4417C54}" type="presParOf" srcId="{357ADDC5-92C0-9642-BA19-940B7560E433}" destId="{59210ADD-3170-754E-8081-E79C58F1AA99}" srcOrd="1" destOrd="0" presId="urn:microsoft.com/office/officeart/2008/layout/LinedList"/>
    <dgm:cxn modelId="{6796A972-4C0D-FA4A-A19E-0B4327326952}" type="presParOf" srcId="{1BFBD8EF-D7E1-F249-8BF5-4965821CB6D1}" destId="{94F9417A-1D06-C14E-9A46-D643A11D82C6}" srcOrd="2" destOrd="0" presId="urn:microsoft.com/office/officeart/2008/layout/LinedList"/>
    <dgm:cxn modelId="{B6B3FE69-E165-7341-BEB2-D1609582BBF6}" type="presParOf" srcId="{1BFBD8EF-D7E1-F249-8BF5-4965821CB6D1}" destId="{CFFD7217-788E-B848-B39B-5298A51DAD8D}" srcOrd="3" destOrd="0" presId="urn:microsoft.com/office/officeart/2008/layout/LinedList"/>
    <dgm:cxn modelId="{CAC0E59A-52C9-FB46-8259-C27BEA2E3E9A}" type="presParOf" srcId="{CFFD7217-788E-B848-B39B-5298A51DAD8D}" destId="{9946CAE8-FA28-4A4B-9FE5-C06DE2653BD9}" srcOrd="0" destOrd="0" presId="urn:microsoft.com/office/officeart/2008/layout/LinedList"/>
    <dgm:cxn modelId="{78AB6C07-33C3-924C-AEE1-9DD4B31B584E}" type="presParOf" srcId="{CFFD7217-788E-B848-B39B-5298A51DAD8D}" destId="{A3458B56-9DE3-A443-9B15-1D29976AE160}" srcOrd="1" destOrd="0" presId="urn:microsoft.com/office/officeart/2008/layout/LinedList"/>
    <dgm:cxn modelId="{2B563AF6-1551-644E-BE92-DCF7553C8322}" type="presParOf" srcId="{1BFBD8EF-D7E1-F249-8BF5-4965821CB6D1}" destId="{712E12A5-F660-214B-B076-D1D8C9EDDBB8}" srcOrd="4" destOrd="0" presId="urn:microsoft.com/office/officeart/2008/layout/LinedList"/>
    <dgm:cxn modelId="{84D4FE6E-876F-8A44-98D5-81C9EEE34B29}" type="presParOf" srcId="{1BFBD8EF-D7E1-F249-8BF5-4965821CB6D1}" destId="{5C9D1E44-648F-CF4C-9D6F-58BC187F9BA0}" srcOrd="5" destOrd="0" presId="urn:microsoft.com/office/officeart/2008/layout/LinedList"/>
    <dgm:cxn modelId="{40C647AC-22B5-B44A-8611-6B1BFE4B29CC}" type="presParOf" srcId="{5C9D1E44-648F-CF4C-9D6F-58BC187F9BA0}" destId="{73A4A1E2-0119-994E-9C45-F6B5368F0B9F}" srcOrd="0" destOrd="0" presId="urn:microsoft.com/office/officeart/2008/layout/LinedList"/>
    <dgm:cxn modelId="{9C787E57-38F5-5F4D-8D57-9543329B149A}" type="presParOf" srcId="{5C9D1E44-648F-CF4C-9D6F-58BC187F9BA0}" destId="{18215FCA-E91A-A14B-A079-3DEB923E5CDA}" srcOrd="1" destOrd="0" presId="urn:microsoft.com/office/officeart/2008/layout/LinedList"/>
    <dgm:cxn modelId="{2BD7F23F-F3C2-EC46-A6EB-3A9502E0EB1C}" type="presParOf" srcId="{1BFBD8EF-D7E1-F249-8BF5-4965821CB6D1}" destId="{914CD9A3-0C43-9B4D-80B1-F52DFB4CE4DC}" srcOrd="6" destOrd="0" presId="urn:microsoft.com/office/officeart/2008/layout/LinedList"/>
    <dgm:cxn modelId="{C6B9030B-D315-AC47-9B12-6003D8C1C21F}" type="presParOf" srcId="{1BFBD8EF-D7E1-F249-8BF5-4965821CB6D1}" destId="{05E9A99F-F5D7-BF44-B8B3-3CB51BE57AA4}" srcOrd="7" destOrd="0" presId="urn:microsoft.com/office/officeart/2008/layout/LinedList"/>
    <dgm:cxn modelId="{F3BEF746-D7B1-5E40-8BCF-DE5A34CEAF50}" type="presParOf" srcId="{05E9A99F-F5D7-BF44-B8B3-3CB51BE57AA4}" destId="{D10DB60D-8621-244E-B9D9-54D5E04792CE}" srcOrd="0" destOrd="0" presId="urn:microsoft.com/office/officeart/2008/layout/LinedList"/>
    <dgm:cxn modelId="{395B31EB-A8AD-3840-BC00-CB5AE0A4787C}" type="presParOf" srcId="{05E9A99F-F5D7-BF44-B8B3-3CB51BE57AA4}" destId="{20C9FCAD-AC14-1F4D-8FE0-1AED12F18D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08740-5D66-4E22-A3C5-D88DADF4AAE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1A958F-CA24-4BD5-8349-42656F2BA11F}">
      <dgm:prSet/>
      <dgm:spPr/>
      <dgm:t>
        <a:bodyPr/>
        <a:lstStyle/>
        <a:p>
          <a:r>
            <a:rPr lang="en-US" dirty="0"/>
            <a:t>PROBLEM ÇÖZME BECERİLERİNİN GELİŞMESİNİ SAĞLAR.</a:t>
          </a:r>
        </a:p>
      </dgm:t>
    </dgm:pt>
    <dgm:pt modelId="{51B3AA1C-6281-4B19-8C9B-1AC42EF896E0}" type="parTrans" cxnId="{F14EAF79-49E8-4863-ABE3-C3CCA6D9868E}">
      <dgm:prSet/>
      <dgm:spPr/>
      <dgm:t>
        <a:bodyPr/>
        <a:lstStyle/>
        <a:p>
          <a:endParaRPr lang="en-US"/>
        </a:p>
      </dgm:t>
    </dgm:pt>
    <dgm:pt modelId="{C83CA67A-999F-4A02-A48B-426EB4C2B84F}" type="sibTrans" cxnId="{F14EAF79-49E8-4863-ABE3-C3CCA6D9868E}">
      <dgm:prSet/>
      <dgm:spPr/>
      <dgm:t>
        <a:bodyPr/>
        <a:lstStyle/>
        <a:p>
          <a:endParaRPr lang="en-US"/>
        </a:p>
      </dgm:t>
    </dgm:pt>
    <dgm:pt modelId="{38406913-7C69-4ED2-9B49-913113FF5C8B}">
      <dgm:prSet/>
      <dgm:spPr/>
      <dgm:t>
        <a:bodyPr/>
        <a:lstStyle/>
        <a:p>
          <a:r>
            <a:rPr lang="en-US" dirty="0"/>
            <a:t>BİLİM, SANAT, MATEMATİK VE MÜHENDİSLİK ALANLARINA OLAN İLGİNİN ARTMASINI SAĞLAR.</a:t>
          </a:r>
        </a:p>
      </dgm:t>
    </dgm:pt>
    <dgm:pt modelId="{6AE2F5D6-5DF5-49B2-B85E-4D1C68F4090A}" type="parTrans" cxnId="{702A33CD-A060-4A86-BE1C-1F0EF40FF3E5}">
      <dgm:prSet/>
      <dgm:spPr/>
      <dgm:t>
        <a:bodyPr/>
        <a:lstStyle/>
        <a:p>
          <a:endParaRPr lang="en-US"/>
        </a:p>
      </dgm:t>
    </dgm:pt>
    <dgm:pt modelId="{660F2BA5-7EE5-4523-B745-8C0AF1DB2116}" type="sibTrans" cxnId="{702A33CD-A060-4A86-BE1C-1F0EF40FF3E5}">
      <dgm:prSet/>
      <dgm:spPr/>
      <dgm:t>
        <a:bodyPr/>
        <a:lstStyle/>
        <a:p>
          <a:endParaRPr lang="en-US"/>
        </a:p>
      </dgm:t>
    </dgm:pt>
    <dgm:pt modelId="{43D665C9-6DFC-4C33-9757-E0E524B82305}">
      <dgm:prSet/>
      <dgm:spPr/>
      <dgm:t>
        <a:bodyPr/>
        <a:lstStyle/>
        <a:p>
          <a:r>
            <a:rPr lang="en-US"/>
            <a:t>DİSİPLİNLER ARASI ÇALIŞMAYA İMKAN TANIR.</a:t>
          </a:r>
        </a:p>
      </dgm:t>
    </dgm:pt>
    <dgm:pt modelId="{713A9F45-C202-4097-A249-FFF15E785411}" type="parTrans" cxnId="{0CE71916-E9A2-403D-82D1-5C02B6C8EB99}">
      <dgm:prSet/>
      <dgm:spPr/>
      <dgm:t>
        <a:bodyPr/>
        <a:lstStyle/>
        <a:p>
          <a:endParaRPr lang="en-US"/>
        </a:p>
      </dgm:t>
    </dgm:pt>
    <dgm:pt modelId="{E20BE7D3-7957-40C3-89BC-1FA9974AF3E8}" type="sibTrans" cxnId="{0CE71916-E9A2-403D-82D1-5C02B6C8EB99}">
      <dgm:prSet/>
      <dgm:spPr/>
      <dgm:t>
        <a:bodyPr/>
        <a:lstStyle/>
        <a:p>
          <a:endParaRPr lang="en-US"/>
        </a:p>
      </dgm:t>
    </dgm:pt>
    <dgm:pt modelId="{D067ADDB-5318-4DDF-BBC8-B883D94C1E26}">
      <dgm:prSet/>
      <dgm:spPr/>
      <dgm:t>
        <a:bodyPr/>
        <a:lstStyle/>
        <a:p>
          <a:r>
            <a:rPr lang="en-US" dirty="0"/>
            <a:t>ANLAMLI VE DERİNLEMESİNE ÖĞRENMEYİ SAĞLAR.</a:t>
          </a:r>
        </a:p>
      </dgm:t>
    </dgm:pt>
    <dgm:pt modelId="{FE4012CD-D672-4E16-9C10-A14A761BF57C}" type="parTrans" cxnId="{112E9640-1ABA-435A-B5FC-3C6BE51C005C}">
      <dgm:prSet/>
      <dgm:spPr/>
      <dgm:t>
        <a:bodyPr/>
        <a:lstStyle/>
        <a:p>
          <a:endParaRPr lang="en-US"/>
        </a:p>
      </dgm:t>
    </dgm:pt>
    <dgm:pt modelId="{C1DCE5C9-DEF3-428A-87FB-C24A25B30490}" type="sibTrans" cxnId="{112E9640-1ABA-435A-B5FC-3C6BE51C005C}">
      <dgm:prSet/>
      <dgm:spPr/>
      <dgm:t>
        <a:bodyPr/>
        <a:lstStyle/>
        <a:p>
          <a:endParaRPr lang="en-US"/>
        </a:p>
      </dgm:t>
    </dgm:pt>
    <dgm:pt modelId="{6F21293C-4C1C-4AA2-91E0-FCD080290256}">
      <dgm:prSet/>
      <dgm:spPr/>
      <dgm:t>
        <a:bodyPr/>
        <a:lstStyle/>
        <a:p>
          <a:r>
            <a:rPr lang="en-US" dirty="0"/>
            <a:t>ÖĞRENİLEN BİLGİLERİN GÜNLÜK YAŞAMLA BAĞLANTISININ KURULMASINA İMKAN TANIR.</a:t>
          </a:r>
        </a:p>
      </dgm:t>
    </dgm:pt>
    <dgm:pt modelId="{9B69BB4E-F9EA-4F9E-8AAF-C26F13C6DB53}" type="parTrans" cxnId="{09932725-337F-4AB9-9D77-6FF140DB2430}">
      <dgm:prSet/>
      <dgm:spPr/>
      <dgm:t>
        <a:bodyPr/>
        <a:lstStyle/>
        <a:p>
          <a:endParaRPr lang="en-US"/>
        </a:p>
      </dgm:t>
    </dgm:pt>
    <dgm:pt modelId="{E9B99832-D573-4D6D-8CEF-CC789D7A536D}" type="sibTrans" cxnId="{09932725-337F-4AB9-9D77-6FF140DB2430}">
      <dgm:prSet/>
      <dgm:spPr/>
      <dgm:t>
        <a:bodyPr/>
        <a:lstStyle/>
        <a:p>
          <a:endParaRPr lang="en-US"/>
        </a:p>
      </dgm:t>
    </dgm:pt>
    <dgm:pt modelId="{018D2BD4-B7B0-405E-B088-7DF0A5A0A1C9}">
      <dgm:prSet/>
      <dgm:spPr/>
      <dgm:t>
        <a:bodyPr/>
        <a:lstStyle/>
        <a:p>
          <a:r>
            <a:rPr lang="en-US" dirty="0"/>
            <a:t>4C BECERİLERİNİN GELİŞMESİNİ SAĞLAR. (Critical thinking, Communication, Collaboration, Creativity) </a:t>
          </a:r>
          <a:r>
            <a:rPr lang="en-US" dirty="0" err="1"/>
            <a:t>Sorgulayıcı</a:t>
          </a:r>
          <a:r>
            <a:rPr lang="en-US" dirty="0"/>
            <a:t> </a:t>
          </a:r>
          <a:r>
            <a:rPr lang="en-US" dirty="0" err="1"/>
            <a:t>yaklaşım</a:t>
          </a:r>
          <a:r>
            <a:rPr lang="en-US" dirty="0"/>
            <a:t>, </a:t>
          </a:r>
          <a:r>
            <a:rPr lang="en-US" dirty="0" err="1"/>
            <a:t>iletişim</a:t>
          </a:r>
          <a:r>
            <a:rPr lang="en-US" dirty="0"/>
            <a:t>, </a:t>
          </a:r>
          <a:r>
            <a:rPr lang="en-US" dirty="0" err="1"/>
            <a:t>işbirliği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yaratıcılık</a:t>
          </a:r>
          <a:r>
            <a:rPr lang="en-US" dirty="0"/>
            <a:t>)</a:t>
          </a:r>
        </a:p>
      </dgm:t>
    </dgm:pt>
    <dgm:pt modelId="{9921E49C-3FA7-4839-A50C-FC9D8B467F32}" type="parTrans" cxnId="{CE141CB8-110B-4E27-81FE-456F2EF92C13}">
      <dgm:prSet/>
      <dgm:spPr/>
      <dgm:t>
        <a:bodyPr/>
        <a:lstStyle/>
        <a:p>
          <a:endParaRPr lang="en-US"/>
        </a:p>
      </dgm:t>
    </dgm:pt>
    <dgm:pt modelId="{EA1F3D48-F602-48B9-8B04-9B57E294BDA7}" type="sibTrans" cxnId="{CE141CB8-110B-4E27-81FE-456F2EF92C13}">
      <dgm:prSet/>
      <dgm:spPr/>
      <dgm:t>
        <a:bodyPr/>
        <a:lstStyle/>
        <a:p>
          <a:endParaRPr lang="en-US"/>
        </a:p>
      </dgm:t>
    </dgm:pt>
    <dgm:pt modelId="{F85F1C67-7CB2-5949-8730-BEDE19B6A294}" type="pres">
      <dgm:prSet presAssocID="{1E308740-5D66-4E22-A3C5-D88DADF4AAE7}" presName="vert0" presStyleCnt="0">
        <dgm:presLayoutVars>
          <dgm:dir/>
          <dgm:animOne val="branch"/>
          <dgm:animLvl val="lvl"/>
        </dgm:presLayoutVars>
      </dgm:prSet>
      <dgm:spPr/>
    </dgm:pt>
    <dgm:pt modelId="{2DBCB2CA-C438-964F-ACD7-100FA15BE63F}" type="pres">
      <dgm:prSet presAssocID="{F71A958F-CA24-4BD5-8349-42656F2BA11F}" presName="thickLine" presStyleLbl="alignNode1" presStyleIdx="0" presStyleCnt="6"/>
      <dgm:spPr/>
    </dgm:pt>
    <dgm:pt modelId="{97DDFBC9-A76B-8541-B827-B2E7A2DFB71C}" type="pres">
      <dgm:prSet presAssocID="{F71A958F-CA24-4BD5-8349-42656F2BA11F}" presName="horz1" presStyleCnt="0"/>
      <dgm:spPr/>
    </dgm:pt>
    <dgm:pt modelId="{56AC6098-9BEF-3B4C-B257-2F51A9D77B48}" type="pres">
      <dgm:prSet presAssocID="{F71A958F-CA24-4BD5-8349-42656F2BA11F}" presName="tx1" presStyleLbl="revTx" presStyleIdx="0" presStyleCnt="6"/>
      <dgm:spPr/>
    </dgm:pt>
    <dgm:pt modelId="{9CC61735-09B4-CD4F-9F42-9ECF4BF0B0D9}" type="pres">
      <dgm:prSet presAssocID="{F71A958F-CA24-4BD5-8349-42656F2BA11F}" presName="vert1" presStyleCnt="0"/>
      <dgm:spPr/>
    </dgm:pt>
    <dgm:pt modelId="{92CC21CE-A7FB-5E4B-BD18-877CC318CC31}" type="pres">
      <dgm:prSet presAssocID="{38406913-7C69-4ED2-9B49-913113FF5C8B}" presName="thickLine" presStyleLbl="alignNode1" presStyleIdx="1" presStyleCnt="6"/>
      <dgm:spPr/>
    </dgm:pt>
    <dgm:pt modelId="{18A0EBA5-A45A-8947-82E6-4EB7BD6D447E}" type="pres">
      <dgm:prSet presAssocID="{38406913-7C69-4ED2-9B49-913113FF5C8B}" presName="horz1" presStyleCnt="0"/>
      <dgm:spPr/>
    </dgm:pt>
    <dgm:pt modelId="{69A2EC73-B3D3-1B4B-B28B-64D43EDCC95A}" type="pres">
      <dgm:prSet presAssocID="{38406913-7C69-4ED2-9B49-913113FF5C8B}" presName="tx1" presStyleLbl="revTx" presStyleIdx="1" presStyleCnt="6"/>
      <dgm:spPr/>
    </dgm:pt>
    <dgm:pt modelId="{1C8959B6-B91F-8647-AD3A-9F79C5F3E6F6}" type="pres">
      <dgm:prSet presAssocID="{38406913-7C69-4ED2-9B49-913113FF5C8B}" presName="vert1" presStyleCnt="0"/>
      <dgm:spPr/>
    </dgm:pt>
    <dgm:pt modelId="{31128A69-6E19-F044-B588-3F82AD78F9ED}" type="pres">
      <dgm:prSet presAssocID="{43D665C9-6DFC-4C33-9757-E0E524B82305}" presName="thickLine" presStyleLbl="alignNode1" presStyleIdx="2" presStyleCnt="6"/>
      <dgm:spPr/>
    </dgm:pt>
    <dgm:pt modelId="{4276E024-FF7F-9C4E-9760-76703725BB10}" type="pres">
      <dgm:prSet presAssocID="{43D665C9-6DFC-4C33-9757-E0E524B82305}" presName="horz1" presStyleCnt="0"/>
      <dgm:spPr/>
    </dgm:pt>
    <dgm:pt modelId="{C83B4B9B-707E-E34E-8531-36D0469F76C9}" type="pres">
      <dgm:prSet presAssocID="{43D665C9-6DFC-4C33-9757-E0E524B82305}" presName="tx1" presStyleLbl="revTx" presStyleIdx="2" presStyleCnt="6"/>
      <dgm:spPr/>
    </dgm:pt>
    <dgm:pt modelId="{0B69D1C6-0D71-A14E-8920-F640017149C8}" type="pres">
      <dgm:prSet presAssocID="{43D665C9-6DFC-4C33-9757-E0E524B82305}" presName="vert1" presStyleCnt="0"/>
      <dgm:spPr/>
    </dgm:pt>
    <dgm:pt modelId="{816E13C2-A615-0F41-ABAB-13E6E8E57949}" type="pres">
      <dgm:prSet presAssocID="{D067ADDB-5318-4DDF-BBC8-B883D94C1E26}" presName="thickLine" presStyleLbl="alignNode1" presStyleIdx="3" presStyleCnt="6"/>
      <dgm:spPr/>
    </dgm:pt>
    <dgm:pt modelId="{9CB84965-D04F-2E4A-ABBC-F867EEB55282}" type="pres">
      <dgm:prSet presAssocID="{D067ADDB-5318-4DDF-BBC8-B883D94C1E26}" presName="horz1" presStyleCnt="0"/>
      <dgm:spPr/>
    </dgm:pt>
    <dgm:pt modelId="{19B77923-B590-A244-801B-662C179EA806}" type="pres">
      <dgm:prSet presAssocID="{D067ADDB-5318-4DDF-BBC8-B883D94C1E26}" presName="tx1" presStyleLbl="revTx" presStyleIdx="3" presStyleCnt="6"/>
      <dgm:spPr/>
    </dgm:pt>
    <dgm:pt modelId="{AA4BF187-5583-4949-972C-A568A3EADE1B}" type="pres">
      <dgm:prSet presAssocID="{D067ADDB-5318-4DDF-BBC8-B883D94C1E26}" presName="vert1" presStyleCnt="0"/>
      <dgm:spPr/>
    </dgm:pt>
    <dgm:pt modelId="{A5D83601-6693-4D4E-A323-B54058668696}" type="pres">
      <dgm:prSet presAssocID="{6F21293C-4C1C-4AA2-91E0-FCD080290256}" presName="thickLine" presStyleLbl="alignNode1" presStyleIdx="4" presStyleCnt="6"/>
      <dgm:spPr/>
    </dgm:pt>
    <dgm:pt modelId="{3A9BA088-19DD-5B41-A47A-85FB35F55978}" type="pres">
      <dgm:prSet presAssocID="{6F21293C-4C1C-4AA2-91E0-FCD080290256}" presName="horz1" presStyleCnt="0"/>
      <dgm:spPr/>
    </dgm:pt>
    <dgm:pt modelId="{75E33777-6A91-0D46-9BEA-A4B0FC13AC6F}" type="pres">
      <dgm:prSet presAssocID="{6F21293C-4C1C-4AA2-91E0-FCD080290256}" presName="tx1" presStyleLbl="revTx" presStyleIdx="4" presStyleCnt="6"/>
      <dgm:spPr/>
    </dgm:pt>
    <dgm:pt modelId="{A38AADF5-1D79-8D45-AD76-CE0125E30DC1}" type="pres">
      <dgm:prSet presAssocID="{6F21293C-4C1C-4AA2-91E0-FCD080290256}" presName="vert1" presStyleCnt="0"/>
      <dgm:spPr/>
    </dgm:pt>
    <dgm:pt modelId="{16690A73-6047-EE43-9F1B-DC0AFBE84010}" type="pres">
      <dgm:prSet presAssocID="{018D2BD4-B7B0-405E-B088-7DF0A5A0A1C9}" presName="thickLine" presStyleLbl="alignNode1" presStyleIdx="5" presStyleCnt="6"/>
      <dgm:spPr/>
    </dgm:pt>
    <dgm:pt modelId="{F375EACF-1177-E647-A86F-669A20AF5EC5}" type="pres">
      <dgm:prSet presAssocID="{018D2BD4-B7B0-405E-B088-7DF0A5A0A1C9}" presName="horz1" presStyleCnt="0"/>
      <dgm:spPr/>
    </dgm:pt>
    <dgm:pt modelId="{C33F9ECE-0D92-B74C-A045-AB77D88F3258}" type="pres">
      <dgm:prSet presAssocID="{018D2BD4-B7B0-405E-B088-7DF0A5A0A1C9}" presName="tx1" presStyleLbl="revTx" presStyleIdx="5" presStyleCnt="6"/>
      <dgm:spPr/>
    </dgm:pt>
    <dgm:pt modelId="{698085E8-F4E5-1C42-ADA4-7CE93F9B06DC}" type="pres">
      <dgm:prSet presAssocID="{018D2BD4-B7B0-405E-B088-7DF0A5A0A1C9}" presName="vert1" presStyleCnt="0"/>
      <dgm:spPr/>
    </dgm:pt>
  </dgm:ptLst>
  <dgm:cxnLst>
    <dgm:cxn modelId="{0CE71916-E9A2-403D-82D1-5C02B6C8EB99}" srcId="{1E308740-5D66-4E22-A3C5-D88DADF4AAE7}" destId="{43D665C9-6DFC-4C33-9757-E0E524B82305}" srcOrd="2" destOrd="0" parTransId="{713A9F45-C202-4097-A249-FFF15E785411}" sibTransId="{E20BE7D3-7957-40C3-89BC-1FA9974AF3E8}"/>
    <dgm:cxn modelId="{09932725-337F-4AB9-9D77-6FF140DB2430}" srcId="{1E308740-5D66-4E22-A3C5-D88DADF4AAE7}" destId="{6F21293C-4C1C-4AA2-91E0-FCD080290256}" srcOrd="4" destOrd="0" parTransId="{9B69BB4E-F9EA-4F9E-8AAF-C26F13C6DB53}" sibTransId="{E9B99832-D573-4D6D-8CEF-CC789D7A536D}"/>
    <dgm:cxn modelId="{69FA802C-F888-774B-B759-222B1300D493}" type="presOf" srcId="{6F21293C-4C1C-4AA2-91E0-FCD080290256}" destId="{75E33777-6A91-0D46-9BEA-A4B0FC13AC6F}" srcOrd="0" destOrd="0" presId="urn:microsoft.com/office/officeart/2008/layout/LinedList"/>
    <dgm:cxn modelId="{112E9640-1ABA-435A-B5FC-3C6BE51C005C}" srcId="{1E308740-5D66-4E22-A3C5-D88DADF4AAE7}" destId="{D067ADDB-5318-4DDF-BBC8-B883D94C1E26}" srcOrd="3" destOrd="0" parTransId="{FE4012CD-D672-4E16-9C10-A14A761BF57C}" sibTransId="{C1DCE5C9-DEF3-428A-87FB-C24A25B30490}"/>
    <dgm:cxn modelId="{68C8355B-4A49-F446-A29E-7E2C77D2C9C5}" type="presOf" srcId="{018D2BD4-B7B0-405E-B088-7DF0A5A0A1C9}" destId="{C33F9ECE-0D92-B74C-A045-AB77D88F3258}" srcOrd="0" destOrd="0" presId="urn:microsoft.com/office/officeart/2008/layout/LinedList"/>
    <dgm:cxn modelId="{F31E216E-2098-EC4B-868C-6499CECC5196}" type="presOf" srcId="{43D665C9-6DFC-4C33-9757-E0E524B82305}" destId="{C83B4B9B-707E-E34E-8531-36D0469F76C9}" srcOrd="0" destOrd="0" presId="urn:microsoft.com/office/officeart/2008/layout/LinedList"/>
    <dgm:cxn modelId="{F14EAF79-49E8-4863-ABE3-C3CCA6D9868E}" srcId="{1E308740-5D66-4E22-A3C5-D88DADF4AAE7}" destId="{F71A958F-CA24-4BD5-8349-42656F2BA11F}" srcOrd="0" destOrd="0" parTransId="{51B3AA1C-6281-4B19-8C9B-1AC42EF896E0}" sibTransId="{C83CA67A-999F-4A02-A48B-426EB4C2B84F}"/>
    <dgm:cxn modelId="{58EBA980-234A-0C47-813A-43B4A5541512}" type="presOf" srcId="{F71A958F-CA24-4BD5-8349-42656F2BA11F}" destId="{56AC6098-9BEF-3B4C-B257-2F51A9D77B48}" srcOrd="0" destOrd="0" presId="urn:microsoft.com/office/officeart/2008/layout/LinedList"/>
    <dgm:cxn modelId="{BCE63587-6AE5-0F41-9FF3-9B8139B86412}" type="presOf" srcId="{D067ADDB-5318-4DDF-BBC8-B883D94C1E26}" destId="{19B77923-B590-A244-801B-662C179EA806}" srcOrd="0" destOrd="0" presId="urn:microsoft.com/office/officeart/2008/layout/LinedList"/>
    <dgm:cxn modelId="{B3812A89-0CCE-3648-B600-A23FA014A629}" type="presOf" srcId="{1E308740-5D66-4E22-A3C5-D88DADF4AAE7}" destId="{F85F1C67-7CB2-5949-8730-BEDE19B6A294}" srcOrd="0" destOrd="0" presId="urn:microsoft.com/office/officeart/2008/layout/LinedList"/>
    <dgm:cxn modelId="{9D2923B6-CA40-3340-BB08-31BBCDEB83EF}" type="presOf" srcId="{38406913-7C69-4ED2-9B49-913113FF5C8B}" destId="{69A2EC73-B3D3-1B4B-B28B-64D43EDCC95A}" srcOrd="0" destOrd="0" presId="urn:microsoft.com/office/officeart/2008/layout/LinedList"/>
    <dgm:cxn modelId="{CE141CB8-110B-4E27-81FE-456F2EF92C13}" srcId="{1E308740-5D66-4E22-A3C5-D88DADF4AAE7}" destId="{018D2BD4-B7B0-405E-B088-7DF0A5A0A1C9}" srcOrd="5" destOrd="0" parTransId="{9921E49C-3FA7-4839-A50C-FC9D8B467F32}" sibTransId="{EA1F3D48-F602-48B9-8B04-9B57E294BDA7}"/>
    <dgm:cxn modelId="{702A33CD-A060-4A86-BE1C-1F0EF40FF3E5}" srcId="{1E308740-5D66-4E22-A3C5-D88DADF4AAE7}" destId="{38406913-7C69-4ED2-9B49-913113FF5C8B}" srcOrd="1" destOrd="0" parTransId="{6AE2F5D6-5DF5-49B2-B85E-4D1C68F4090A}" sibTransId="{660F2BA5-7EE5-4523-B745-8C0AF1DB2116}"/>
    <dgm:cxn modelId="{7231D677-EB4B-B441-B23F-EB7930301510}" type="presParOf" srcId="{F85F1C67-7CB2-5949-8730-BEDE19B6A294}" destId="{2DBCB2CA-C438-964F-ACD7-100FA15BE63F}" srcOrd="0" destOrd="0" presId="urn:microsoft.com/office/officeart/2008/layout/LinedList"/>
    <dgm:cxn modelId="{4AD3FE91-C7A0-0748-9D89-1B56F07AE847}" type="presParOf" srcId="{F85F1C67-7CB2-5949-8730-BEDE19B6A294}" destId="{97DDFBC9-A76B-8541-B827-B2E7A2DFB71C}" srcOrd="1" destOrd="0" presId="urn:microsoft.com/office/officeart/2008/layout/LinedList"/>
    <dgm:cxn modelId="{5A974054-E80D-6B47-AD26-4062E6BFB471}" type="presParOf" srcId="{97DDFBC9-A76B-8541-B827-B2E7A2DFB71C}" destId="{56AC6098-9BEF-3B4C-B257-2F51A9D77B48}" srcOrd="0" destOrd="0" presId="urn:microsoft.com/office/officeart/2008/layout/LinedList"/>
    <dgm:cxn modelId="{6847AC55-C06B-644F-A579-E60044C2556C}" type="presParOf" srcId="{97DDFBC9-A76B-8541-B827-B2E7A2DFB71C}" destId="{9CC61735-09B4-CD4F-9F42-9ECF4BF0B0D9}" srcOrd="1" destOrd="0" presId="urn:microsoft.com/office/officeart/2008/layout/LinedList"/>
    <dgm:cxn modelId="{A8DE81EC-6940-6143-BE9F-3AF90B1762F1}" type="presParOf" srcId="{F85F1C67-7CB2-5949-8730-BEDE19B6A294}" destId="{92CC21CE-A7FB-5E4B-BD18-877CC318CC31}" srcOrd="2" destOrd="0" presId="urn:microsoft.com/office/officeart/2008/layout/LinedList"/>
    <dgm:cxn modelId="{A0886B0C-CA4E-C540-845D-E301793F0210}" type="presParOf" srcId="{F85F1C67-7CB2-5949-8730-BEDE19B6A294}" destId="{18A0EBA5-A45A-8947-82E6-4EB7BD6D447E}" srcOrd="3" destOrd="0" presId="urn:microsoft.com/office/officeart/2008/layout/LinedList"/>
    <dgm:cxn modelId="{D987DA26-5E89-2B4E-8F54-87D114734CF9}" type="presParOf" srcId="{18A0EBA5-A45A-8947-82E6-4EB7BD6D447E}" destId="{69A2EC73-B3D3-1B4B-B28B-64D43EDCC95A}" srcOrd="0" destOrd="0" presId="urn:microsoft.com/office/officeart/2008/layout/LinedList"/>
    <dgm:cxn modelId="{0D5B961E-87B5-F449-9A3D-4DCCABCDA440}" type="presParOf" srcId="{18A0EBA5-A45A-8947-82E6-4EB7BD6D447E}" destId="{1C8959B6-B91F-8647-AD3A-9F79C5F3E6F6}" srcOrd="1" destOrd="0" presId="urn:microsoft.com/office/officeart/2008/layout/LinedList"/>
    <dgm:cxn modelId="{8D660D42-467D-2F48-8A84-49942680C07F}" type="presParOf" srcId="{F85F1C67-7CB2-5949-8730-BEDE19B6A294}" destId="{31128A69-6E19-F044-B588-3F82AD78F9ED}" srcOrd="4" destOrd="0" presId="urn:microsoft.com/office/officeart/2008/layout/LinedList"/>
    <dgm:cxn modelId="{39D85714-7A7E-3B4F-9CFD-2D3560C823E5}" type="presParOf" srcId="{F85F1C67-7CB2-5949-8730-BEDE19B6A294}" destId="{4276E024-FF7F-9C4E-9760-76703725BB10}" srcOrd="5" destOrd="0" presId="urn:microsoft.com/office/officeart/2008/layout/LinedList"/>
    <dgm:cxn modelId="{550303FC-1997-9A44-8D35-832818FB6AEE}" type="presParOf" srcId="{4276E024-FF7F-9C4E-9760-76703725BB10}" destId="{C83B4B9B-707E-E34E-8531-36D0469F76C9}" srcOrd="0" destOrd="0" presId="urn:microsoft.com/office/officeart/2008/layout/LinedList"/>
    <dgm:cxn modelId="{35A0A272-F5F9-CE4E-9906-BA20AC84E349}" type="presParOf" srcId="{4276E024-FF7F-9C4E-9760-76703725BB10}" destId="{0B69D1C6-0D71-A14E-8920-F640017149C8}" srcOrd="1" destOrd="0" presId="urn:microsoft.com/office/officeart/2008/layout/LinedList"/>
    <dgm:cxn modelId="{5FEEFCE1-AEEB-1449-A563-552A6135819D}" type="presParOf" srcId="{F85F1C67-7CB2-5949-8730-BEDE19B6A294}" destId="{816E13C2-A615-0F41-ABAB-13E6E8E57949}" srcOrd="6" destOrd="0" presId="urn:microsoft.com/office/officeart/2008/layout/LinedList"/>
    <dgm:cxn modelId="{C8D10BF9-9CC6-CB48-BDF3-EBD898B4D389}" type="presParOf" srcId="{F85F1C67-7CB2-5949-8730-BEDE19B6A294}" destId="{9CB84965-D04F-2E4A-ABBC-F867EEB55282}" srcOrd="7" destOrd="0" presId="urn:microsoft.com/office/officeart/2008/layout/LinedList"/>
    <dgm:cxn modelId="{BC8CC2F8-4098-564B-B9D9-BC2C4A1798DD}" type="presParOf" srcId="{9CB84965-D04F-2E4A-ABBC-F867EEB55282}" destId="{19B77923-B590-A244-801B-662C179EA806}" srcOrd="0" destOrd="0" presId="urn:microsoft.com/office/officeart/2008/layout/LinedList"/>
    <dgm:cxn modelId="{3A28FF8E-791F-C946-8386-52E2B48ED73C}" type="presParOf" srcId="{9CB84965-D04F-2E4A-ABBC-F867EEB55282}" destId="{AA4BF187-5583-4949-972C-A568A3EADE1B}" srcOrd="1" destOrd="0" presId="urn:microsoft.com/office/officeart/2008/layout/LinedList"/>
    <dgm:cxn modelId="{2B4A5331-F333-6048-8EA5-32BAC54C67BB}" type="presParOf" srcId="{F85F1C67-7CB2-5949-8730-BEDE19B6A294}" destId="{A5D83601-6693-4D4E-A323-B54058668696}" srcOrd="8" destOrd="0" presId="urn:microsoft.com/office/officeart/2008/layout/LinedList"/>
    <dgm:cxn modelId="{B05317B5-800D-D948-A8A8-90BF30E9959A}" type="presParOf" srcId="{F85F1C67-7CB2-5949-8730-BEDE19B6A294}" destId="{3A9BA088-19DD-5B41-A47A-85FB35F55978}" srcOrd="9" destOrd="0" presId="urn:microsoft.com/office/officeart/2008/layout/LinedList"/>
    <dgm:cxn modelId="{563BA857-CA35-A04D-A84F-5EA0024940B7}" type="presParOf" srcId="{3A9BA088-19DD-5B41-A47A-85FB35F55978}" destId="{75E33777-6A91-0D46-9BEA-A4B0FC13AC6F}" srcOrd="0" destOrd="0" presId="urn:microsoft.com/office/officeart/2008/layout/LinedList"/>
    <dgm:cxn modelId="{979ED571-D2E6-7543-AFB0-4AB95D2B3B37}" type="presParOf" srcId="{3A9BA088-19DD-5B41-A47A-85FB35F55978}" destId="{A38AADF5-1D79-8D45-AD76-CE0125E30DC1}" srcOrd="1" destOrd="0" presId="urn:microsoft.com/office/officeart/2008/layout/LinedList"/>
    <dgm:cxn modelId="{164A9841-A924-CD40-A365-66794BEC3DA1}" type="presParOf" srcId="{F85F1C67-7CB2-5949-8730-BEDE19B6A294}" destId="{16690A73-6047-EE43-9F1B-DC0AFBE84010}" srcOrd="10" destOrd="0" presId="urn:microsoft.com/office/officeart/2008/layout/LinedList"/>
    <dgm:cxn modelId="{E6B5183D-0CC2-8344-8B90-413E479C193E}" type="presParOf" srcId="{F85F1C67-7CB2-5949-8730-BEDE19B6A294}" destId="{F375EACF-1177-E647-A86F-669A20AF5EC5}" srcOrd="11" destOrd="0" presId="urn:microsoft.com/office/officeart/2008/layout/LinedList"/>
    <dgm:cxn modelId="{E62BA7D2-121B-C645-BC30-6DCB43BEE12F}" type="presParOf" srcId="{F375EACF-1177-E647-A86F-669A20AF5EC5}" destId="{C33F9ECE-0D92-B74C-A045-AB77D88F3258}" srcOrd="0" destOrd="0" presId="urn:microsoft.com/office/officeart/2008/layout/LinedList"/>
    <dgm:cxn modelId="{62D592DB-7323-3B48-9211-DD98BBCBB460}" type="presParOf" srcId="{F375EACF-1177-E647-A86F-669A20AF5EC5}" destId="{698085E8-F4E5-1C42-ADA4-7CE93F9B06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4566E-FBD7-2943-BC2F-C3357879C3C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3E308C-5EC4-B942-8977-072B05BDD34A}">
      <dgm:prSet phldrT="[Text]"/>
      <dgm:spPr>
        <a:xfrm>
          <a:off x="864382" y="914514"/>
          <a:ext cx="1918674" cy="1918674"/>
        </a:xfrm>
      </dgm:spPr>
      <dgm:t>
        <a:bodyPr/>
        <a:lstStyle/>
        <a:p>
          <a:r>
            <a:rPr lang="en-GB" dirty="0">
              <a:latin typeface="Times New Roman" pitchFamily="18" charset="0"/>
              <a:ea typeface="+mn-ea"/>
              <a:cs typeface="Times New Roman" pitchFamily="18" charset="0"/>
            </a:rPr>
            <a:t>STEM ÖĞRETMEN YAKINSAK GELİŞİM ALANI</a:t>
          </a:r>
        </a:p>
        <a:p>
          <a:r>
            <a:rPr lang="en-GB" dirty="0">
              <a:latin typeface="Times New Roman" pitchFamily="18" charset="0"/>
              <a:ea typeface="+mn-ea"/>
              <a:cs typeface="Times New Roman" pitchFamily="18" charset="0"/>
            </a:rPr>
            <a:t> (STEMÖ-YGA)</a:t>
          </a:r>
        </a:p>
      </dgm:t>
    </dgm:pt>
    <dgm:pt modelId="{7969373C-3C93-8B4D-A03D-32734441828A}" type="parTrans" cxnId="{8536754D-5546-C14F-BE31-C4261CEBBCCC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8B13ACBF-2646-8C4C-8FD7-933BC24DEEC2}" type="sibTrans" cxnId="{8536754D-5546-C14F-BE31-C4261CEBBCCC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3B4FF495-3F9D-C94D-8DCC-EADF299DB7E4}">
      <dgm:prSet phldrT="[Text]"/>
      <dgm:spPr>
        <a:xfrm>
          <a:off x="1344051" y="145906"/>
          <a:ext cx="959337" cy="959337"/>
        </a:xfrm>
      </dgm:spPr>
      <dgm:t>
        <a:bodyPr/>
        <a:lstStyle/>
        <a:p>
          <a:r>
            <a:rPr lang="en-GB">
              <a:latin typeface="Times New Roman" pitchFamily="18" charset="0"/>
              <a:ea typeface="+mn-ea"/>
              <a:cs typeface="Times New Roman" pitchFamily="18" charset="0"/>
            </a:rPr>
            <a:t>BİLİŞSEL ÖZELLİKLER </a:t>
          </a:r>
        </a:p>
      </dgm:t>
    </dgm:pt>
    <dgm:pt modelId="{5F01D07D-4AAE-C640-AB21-92DCB3E10CCB}" type="parTrans" cxnId="{55BFFF8C-23E8-C04F-AB47-6DB19498C032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AE409DF9-5B6D-7642-BE1A-DDF8F6CA2368}" type="sibTrans" cxnId="{55BFFF8C-23E8-C04F-AB47-6DB19498C032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53645BC9-7510-8048-951D-7D11A8A35F19}">
      <dgm:prSet phldrT="[Text]"/>
      <dgm:spPr>
        <a:xfrm>
          <a:off x="1344051" y="145906"/>
          <a:ext cx="959337" cy="959337"/>
        </a:xfrm>
      </dgm:spPr>
      <dgm:t>
        <a:bodyPr/>
        <a:lstStyle/>
        <a:p>
          <a:r>
            <a:rPr lang="en-GB">
              <a:latin typeface="Times New Roman" pitchFamily="18" charset="0"/>
              <a:ea typeface="+mn-ea"/>
              <a:cs typeface="Times New Roman" pitchFamily="18" charset="0"/>
            </a:rPr>
            <a:t>STEM ÖĞRETİM BECERİLERİ </a:t>
          </a:r>
        </a:p>
      </dgm:t>
    </dgm:pt>
    <dgm:pt modelId="{C59CA52D-40C1-B149-B650-5A627391752B}" type="parTrans" cxnId="{2B2F893C-0B1E-6448-B730-871230B7627A}">
      <dgm:prSet/>
      <dgm:spPr/>
      <dgm:t>
        <a:bodyPr/>
        <a:lstStyle/>
        <a:p>
          <a:endParaRPr lang="en-US"/>
        </a:p>
      </dgm:t>
    </dgm:pt>
    <dgm:pt modelId="{66585CCD-814A-094E-812E-7C5A03DF62CA}" type="sibTrans" cxnId="{2B2F893C-0B1E-6448-B730-871230B7627A}">
      <dgm:prSet/>
      <dgm:spPr/>
      <dgm:t>
        <a:bodyPr/>
        <a:lstStyle/>
        <a:p>
          <a:endParaRPr lang="en-US"/>
        </a:p>
      </dgm:t>
    </dgm:pt>
    <dgm:pt modelId="{F5C4D520-A892-7A4D-BA1C-0DAD6EC2C6DC}">
      <dgm:prSet phldrT="[Text]"/>
      <dgm:spPr>
        <a:xfrm>
          <a:off x="2425090" y="2018321"/>
          <a:ext cx="959337" cy="959337"/>
        </a:xfrm>
      </dgm:spPr>
      <dgm:t>
        <a:bodyPr/>
        <a:lstStyle/>
        <a:p>
          <a:r>
            <a:rPr lang="en-GB" dirty="0">
              <a:latin typeface="Times New Roman" pitchFamily="18" charset="0"/>
              <a:ea typeface="+mn-ea"/>
              <a:cs typeface="Times New Roman" pitchFamily="18" charset="0"/>
            </a:rPr>
            <a:t>STEM ÖĞRETİMİNDE DUYUŞSAL GÜDÜLEYİCİ ÖZELLİKLER</a:t>
          </a:r>
        </a:p>
      </dgm:t>
    </dgm:pt>
    <dgm:pt modelId="{7857AE14-A948-9D44-9738-DCC27AEA0244}" type="sibTrans" cxnId="{8A879115-36C9-5144-A371-7B22E11291E6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33558842-4A77-4C4C-8C6E-8FF78E19F115}" type="parTrans" cxnId="{8A879115-36C9-5144-A371-7B22E11291E6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BC621B18-A03F-A44B-979F-CBE49CDC7AEE}" type="pres">
      <dgm:prSet presAssocID="{1B74566E-FBD7-2943-BC2F-C3357879C3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DA57FD-4449-9644-9D87-ACA1E3C87F6B}" type="pres">
      <dgm:prSet presAssocID="{FB3E308C-5EC4-B942-8977-072B05BDD34A}" presName="hierRoot1" presStyleCnt="0">
        <dgm:presLayoutVars>
          <dgm:hierBranch val="init"/>
        </dgm:presLayoutVars>
      </dgm:prSet>
      <dgm:spPr/>
    </dgm:pt>
    <dgm:pt modelId="{250DE542-A7A0-804D-97A1-AA5219A6AE5F}" type="pres">
      <dgm:prSet presAssocID="{FB3E308C-5EC4-B942-8977-072B05BDD34A}" presName="rootComposite1" presStyleCnt="0"/>
      <dgm:spPr/>
    </dgm:pt>
    <dgm:pt modelId="{B664227C-D7E5-1F4B-834B-697F3C1DA886}" type="pres">
      <dgm:prSet presAssocID="{FB3E308C-5EC4-B942-8977-072B05BDD34A}" presName="rootText1" presStyleLbl="node0" presStyleIdx="0" presStyleCnt="1">
        <dgm:presLayoutVars>
          <dgm:chPref val="3"/>
        </dgm:presLayoutVars>
      </dgm:prSet>
      <dgm:spPr/>
    </dgm:pt>
    <dgm:pt modelId="{4A3CB631-2650-8449-B63E-8F882E8B0106}" type="pres">
      <dgm:prSet presAssocID="{FB3E308C-5EC4-B942-8977-072B05BDD34A}" presName="rootConnector1" presStyleLbl="node1" presStyleIdx="0" presStyleCnt="0"/>
      <dgm:spPr/>
    </dgm:pt>
    <dgm:pt modelId="{32FB7F44-C12A-0B41-9362-16ED51ACFB78}" type="pres">
      <dgm:prSet presAssocID="{FB3E308C-5EC4-B942-8977-072B05BDD34A}" presName="hierChild2" presStyleCnt="0"/>
      <dgm:spPr/>
    </dgm:pt>
    <dgm:pt modelId="{637DD703-C27B-AE45-B2E2-EED91D62C6B2}" type="pres">
      <dgm:prSet presAssocID="{5F01D07D-4AAE-C640-AB21-92DCB3E10CCB}" presName="Name37" presStyleLbl="parChTrans1D2" presStyleIdx="0" presStyleCnt="3"/>
      <dgm:spPr/>
    </dgm:pt>
    <dgm:pt modelId="{09599D66-7A46-5440-BB68-B40FAF976591}" type="pres">
      <dgm:prSet presAssocID="{3B4FF495-3F9D-C94D-8DCC-EADF299DB7E4}" presName="hierRoot2" presStyleCnt="0">
        <dgm:presLayoutVars>
          <dgm:hierBranch val="init"/>
        </dgm:presLayoutVars>
      </dgm:prSet>
      <dgm:spPr/>
    </dgm:pt>
    <dgm:pt modelId="{B90F7DCD-EB86-0544-B127-07319B3D32BF}" type="pres">
      <dgm:prSet presAssocID="{3B4FF495-3F9D-C94D-8DCC-EADF299DB7E4}" presName="rootComposite" presStyleCnt="0"/>
      <dgm:spPr/>
    </dgm:pt>
    <dgm:pt modelId="{76EAA04B-8C34-6744-A09C-CD210B3D0624}" type="pres">
      <dgm:prSet presAssocID="{3B4FF495-3F9D-C94D-8DCC-EADF299DB7E4}" presName="rootText" presStyleLbl="node2" presStyleIdx="0" presStyleCnt="3">
        <dgm:presLayoutVars>
          <dgm:chPref val="3"/>
        </dgm:presLayoutVars>
      </dgm:prSet>
      <dgm:spPr/>
    </dgm:pt>
    <dgm:pt modelId="{22969932-89AD-2641-BEE2-6A5957D796B7}" type="pres">
      <dgm:prSet presAssocID="{3B4FF495-3F9D-C94D-8DCC-EADF299DB7E4}" presName="rootConnector" presStyleLbl="node2" presStyleIdx="0" presStyleCnt="3"/>
      <dgm:spPr/>
    </dgm:pt>
    <dgm:pt modelId="{F159E052-9E30-8B41-A94D-440D7B624C93}" type="pres">
      <dgm:prSet presAssocID="{3B4FF495-3F9D-C94D-8DCC-EADF299DB7E4}" presName="hierChild4" presStyleCnt="0"/>
      <dgm:spPr/>
    </dgm:pt>
    <dgm:pt modelId="{81842C87-75FE-5E49-A9F7-2460E112E7BB}" type="pres">
      <dgm:prSet presAssocID="{3B4FF495-3F9D-C94D-8DCC-EADF299DB7E4}" presName="hierChild5" presStyleCnt="0"/>
      <dgm:spPr/>
    </dgm:pt>
    <dgm:pt modelId="{DC7DD014-B5C5-3649-88DD-A77EB07E70EF}" type="pres">
      <dgm:prSet presAssocID="{33558842-4A77-4C4C-8C6E-8FF78E19F115}" presName="Name37" presStyleLbl="parChTrans1D2" presStyleIdx="1" presStyleCnt="3"/>
      <dgm:spPr/>
    </dgm:pt>
    <dgm:pt modelId="{28BE6432-25B2-234A-8FFF-B081CE6850AA}" type="pres">
      <dgm:prSet presAssocID="{F5C4D520-A892-7A4D-BA1C-0DAD6EC2C6DC}" presName="hierRoot2" presStyleCnt="0">
        <dgm:presLayoutVars>
          <dgm:hierBranch val="init"/>
        </dgm:presLayoutVars>
      </dgm:prSet>
      <dgm:spPr/>
    </dgm:pt>
    <dgm:pt modelId="{3700F1AB-CBD5-034A-81CC-81FD0CA9E16E}" type="pres">
      <dgm:prSet presAssocID="{F5C4D520-A892-7A4D-BA1C-0DAD6EC2C6DC}" presName="rootComposite" presStyleCnt="0"/>
      <dgm:spPr/>
    </dgm:pt>
    <dgm:pt modelId="{524604A2-3395-134A-8225-3A58ACD23E40}" type="pres">
      <dgm:prSet presAssocID="{F5C4D520-A892-7A4D-BA1C-0DAD6EC2C6DC}" presName="rootText" presStyleLbl="node2" presStyleIdx="1" presStyleCnt="3">
        <dgm:presLayoutVars>
          <dgm:chPref val="3"/>
        </dgm:presLayoutVars>
      </dgm:prSet>
      <dgm:spPr/>
    </dgm:pt>
    <dgm:pt modelId="{ED2F32E5-9518-9E4C-A6D3-4A58A87D7CD0}" type="pres">
      <dgm:prSet presAssocID="{F5C4D520-A892-7A4D-BA1C-0DAD6EC2C6DC}" presName="rootConnector" presStyleLbl="node2" presStyleIdx="1" presStyleCnt="3"/>
      <dgm:spPr/>
    </dgm:pt>
    <dgm:pt modelId="{486F5E5B-71A0-D348-8605-832C1BD65CF9}" type="pres">
      <dgm:prSet presAssocID="{F5C4D520-A892-7A4D-BA1C-0DAD6EC2C6DC}" presName="hierChild4" presStyleCnt="0"/>
      <dgm:spPr/>
    </dgm:pt>
    <dgm:pt modelId="{94B13714-15B3-C940-86E1-B70AACD9CB97}" type="pres">
      <dgm:prSet presAssocID="{F5C4D520-A892-7A4D-BA1C-0DAD6EC2C6DC}" presName="hierChild5" presStyleCnt="0"/>
      <dgm:spPr/>
    </dgm:pt>
    <dgm:pt modelId="{672D5D41-A62B-C649-84F4-2C8BB8D408E6}" type="pres">
      <dgm:prSet presAssocID="{C59CA52D-40C1-B149-B650-5A627391752B}" presName="Name37" presStyleLbl="parChTrans1D2" presStyleIdx="2" presStyleCnt="3"/>
      <dgm:spPr/>
    </dgm:pt>
    <dgm:pt modelId="{63662489-82FB-0948-BE5D-32A739380207}" type="pres">
      <dgm:prSet presAssocID="{53645BC9-7510-8048-951D-7D11A8A35F19}" presName="hierRoot2" presStyleCnt="0">
        <dgm:presLayoutVars>
          <dgm:hierBranch val="init"/>
        </dgm:presLayoutVars>
      </dgm:prSet>
      <dgm:spPr/>
    </dgm:pt>
    <dgm:pt modelId="{E1BF0B66-6287-D24F-9FFB-30ED5A8D1507}" type="pres">
      <dgm:prSet presAssocID="{53645BC9-7510-8048-951D-7D11A8A35F19}" presName="rootComposite" presStyleCnt="0"/>
      <dgm:spPr/>
    </dgm:pt>
    <dgm:pt modelId="{8398B3CD-A743-394C-923D-C07E046585B5}" type="pres">
      <dgm:prSet presAssocID="{53645BC9-7510-8048-951D-7D11A8A35F19}" presName="rootText" presStyleLbl="node2" presStyleIdx="2" presStyleCnt="3">
        <dgm:presLayoutVars>
          <dgm:chPref val="3"/>
        </dgm:presLayoutVars>
      </dgm:prSet>
      <dgm:spPr/>
    </dgm:pt>
    <dgm:pt modelId="{4893E9A8-0A66-B740-84A5-E3497D10D507}" type="pres">
      <dgm:prSet presAssocID="{53645BC9-7510-8048-951D-7D11A8A35F19}" presName="rootConnector" presStyleLbl="node2" presStyleIdx="2" presStyleCnt="3"/>
      <dgm:spPr/>
    </dgm:pt>
    <dgm:pt modelId="{352D85EB-2321-AB4F-A1CA-61B69FF2952C}" type="pres">
      <dgm:prSet presAssocID="{53645BC9-7510-8048-951D-7D11A8A35F19}" presName="hierChild4" presStyleCnt="0"/>
      <dgm:spPr/>
    </dgm:pt>
    <dgm:pt modelId="{2EE7DC4E-7DC6-7447-8631-6D2817543D90}" type="pres">
      <dgm:prSet presAssocID="{53645BC9-7510-8048-951D-7D11A8A35F19}" presName="hierChild5" presStyleCnt="0"/>
      <dgm:spPr/>
    </dgm:pt>
    <dgm:pt modelId="{D0D36524-675D-FA41-AA50-19DBB61C8106}" type="pres">
      <dgm:prSet presAssocID="{FB3E308C-5EC4-B942-8977-072B05BDD34A}" presName="hierChild3" presStyleCnt="0"/>
      <dgm:spPr/>
    </dgm:pt>
  </dgm:ptLst>
  <dgm:cxnLst>
    <dgm:cxn modelId="{8A879115-36C9-5144-A371-7B22E11291E6}" srcId="{FB3E308C-5EC4-B942-8977-072B05BDD34A}" destId="{F5C4D520-A892-7A4D-BA1C-0DAD6EC2C6DC}" srcOrd="1" destOrd="0" parTransId="{33558842-4A77-4C4C-8C6E-8FF78E19F115}" sibTransId="{7857AE14-A948-9D44-9738-DCC27AEA0244}"/>
    <dgm:cxn modelId="{35803626-7E99-C24B-9845-3B0B58F009EF}" type="presOf" srcId="{F5C4D520-A892-7A4D-BA1C-0DAD6EC2C6DC}" destId="{524604A2-3395-134A-8225-3A58ACD23E40}" srcOrd="0" destOrd="0" presId="urn:microsoft.com/office/officeart/2005/8/layout/orgChart1"/>
    <dgm:cxn modelId="{2B2F893C-0B1E-6448-B730-871230B7627A}" srcId="{FB3E308C-5EC4-B942-8977-072B05BDD34A}" destId="{53645BC9-7510-8048-951D-7D11A8A35F19}" srcOrd="2" destOrd="0" parTransId="{C59CA52D-40C1-B149-B650-5A627391752B}" sibTransId="{66585CCD-814A-094E-812E-7C5A03DF62CA}"/>
    <dgm:cxn modelId="{8536754D-5546-C14F-BE31-C4261CEBBCCC}" srcId="{1B74566E-FBD7-2943-BC2F-C3357879C3C5}" destId="{FB3E308C-5EC4-B942-8977-072B05BDD34A}" srcOrd="0" destOrd="0" parTransId="{7969373C-3C93-8B4D-A03D-32734441828A}" sibTransId="{8B13ACBF-2646-8C4C-8FD7-933BC24DEEC2}"/>
    <dgm:cxn modelId="{2BD30E56-D2B1-7543-BAAC-1187C46CC068}" type="presOf" srcId="{53645BC9-7510-8048-951D-7D11A8A35F19}" destId="{8398B3CD-A743-394C-923D-C07E046585B5}" srcOrd="0" destOrd="0" presId="urn:microsoft.com/office/officeart/2005/8/layout/orgChart1"/>
    <dgm:cxn modelId="{3AE6A78A-CC0F-D340-89CE-52C7C44903D8}" type="presOf" srcId="{33558842-4A77-4C4C-8C6E-8FF78E19F115}" destId="{DC7DD014-B5C5-3649-88DD-A77EB07E70EF}" srcOrd="0" destOrd="0" presId="urn:microsoft.com/office/officeart/2005/8/layout/orgChart1"/>
    <dgm:cxn modelId="{55BFFF8C-23E8-C04F-AB47-6DB19498C032}" srcId="{FB3E308C-5EC4-B942-8977-072B05BDD34A}" destId="{3B4FF495-3F9D-C94D-8DCC-EADF299DB7E4}" srcOrd="0" destOrd="0" parTransId="{5F01D07D-4AAE-C640-AB21-92DCB3E10CCB}" sibTransId="{AE409DF9-5B6D-7642-BE1A-DDF8F6CA2368}"/>
    <dgm:cxn modelId="{D87A278D-9596-3644-90EF-B58C3BE302D8}" type="presOf" srcId="{3B4FF495-3F9D-C94D-8DCC-EADF299DB7E4}" destId="{22969932-89AD-2641-BEE2-6A5957D796B7}" srcOrd="1" destOrd="0" presId="urn:microsoft.com/office/officeart/2005/8/layout/orgChart1"/>
    <dgm:cxn modelId="{855E718F-0031-6948-AFC2-7922EAC108CB}" type="presOf" srcId="{53645BC9-7510-8048-951D-7D11A8A35F19}" destId="{4893E9A8-0A66-B740-84A5-E3497D10D507}" srcOrd="1" destOrd="0" presId="urn:microsoft.com/office/officeart/2005/8/layout/orgChart1"/>
    <dgm:cxn modelId="{A60FEB91-39D9-AB47-9649-FD853CFFCC1B}" type="presOf" srcId="{FB3E308C-5EC4-B942-8977-072B05BDD34A}" destId="{4A3CB631-2650-8449-B63E-8F882E8B0106}" srcOrd="1" destOrd="0" presId="urn:microsoft.com/office/officeart/2005/8/layout/orgChart1"/>
    <dgm:cxn modelId="{11137E9D-F8E7-4047-9BF7-7FCBFC4C5351}" type="presOf" srcId="{FB3E308C-5EC4-B942-8977-072B05BDD34A}" destId="{B664227C-D7E5-1F4B-834B-697F3C1DA886}" srcOrd="0" destOrd="0" presId="urn:microsoft.com/office/officeart/2005/8/layout/orgChart1"/>
    <dgm:cxn modelId="{4807C2A5-FDAC-D04E-9A2D-21FDAD4BEE36}" type="presOf" srcId="{C59CA52D-40C1-B149-B650-5A627391752B}" destId="{672D5D41-A62B-C649-84F4-2C8BB8D408E6}" srcOrd="0" destOrd="0" presId="urn:microsoft.com/office/officeart/2005/8/layout/orgChart1"/>
    <dgm:cxn modelId="{BD3FD0AC-0858-EE41-AB22-712C64AAAAC2}" type="presOf" srcId="{3B4FF495-3F9D-C94D-8DCC-EADF299DB7E4}" destId="{76EAA04B-8C34-6744-A09C-CD210B3D0624}" srcOrd="0" destOrd="0" presId="urn:microsoft.com/office/officeart/2005/8/layout/orgChart1"/>
    <dgm:cxn modelId="{F36298B4-2492-2C4A-9BF9-57BE7A608B78}" type="presOf" srcId="{F5C4D520-A892-7A4D-BA1C-0DAD6EC2C6DC}" destId="{ED2F32E5-9518-9E4C-A6D3-4A58A87D7CD0}" srcOrd="1" destOrd="0" presId="urn:microsoft.com/office/officeart/2005/8/layout/orgChart1"/>
    <dgm:cxn modelId="{FF5D87B5-E8EE-4544-A433-6683546F1FFF}" type="presOf" srcId="{5F01D07D-4AAE-C640-AB21-92DCB3E10CCB}" destId="{637DD703-C27B-AE45-B2E2-EED91D62C6B2}" srcOrd="0" destOrd="0" presId="urn:microsoft.com/office/officeart/2005/8/layout/orgChart1"/>
    <dgm:cxn modelId="{5FC349BB-E4A1-D24A-8347-E43F63C2C487}" type="presOf" srcId="{1B74566E-FBD7-2943-BC2F-C3357879C3C5}" destId="{BC621B18-A03F-A44B-979F-CBE49CDC7AEE}" srcOrd="0" destOrd="0" presId="urn:microsoft.com/office/officeart/2005/8/layout/orgChart1"/>
    <dgm:cxn modelId="{B0192499-72D0-6F4E-A70E-61B099CA99B1}" type="presParOf" srcId="{BC621B18-A03F-A44B-979F-CBE49CDC7AEE}" destId="{BDDA57FD-4449-9644-9D87-ACA1E3C87F6B}" srcOrd="0" destOrd="0" presId="urn:microsoft.com/office/officeart/2005/8/layout/orgChart1"/>
    <dgm:cxn modelId="{E879C39A-B9D7-B341-8CBD-6221E5EDAB20}" type="presParOf" srcId="{BDDA57FD-4449-9644-9D87-ACA1E3C87F6B}" destId="{250DE542-A7A0-804D-97A1-AA5219A6AE5F}" srcOrd="0" destOrd="0" presId="urn:microsoft.com/office/officeart/2005/8/layout/orgChart1"/>
    <dgm:cxn modelId="{F88F49B7-AA9E-4C45-B099-1693CD926AA1}" type="presParOf" srcId="{250DE542-A7A0-804D-97A1-AA5219A6AE5F}" destId="{B664227C-D7E5-1F4B-834B-697F3C1DA886}" srcOrd="0" destOrd="0" presId="urn:microsoft.com/office/officeart/2005/8/layout/orgChart1"/>
    <dgm:cxn modelId="{D7632E85-D38C-BA49-A74B-85364E78CBFE}" type="presParOf" srcId="{250DE542-A7A0-804D-97A1-AA5219A6AE5F}" destId="{4A3CB631-2650-8449-B63E-8F882E8B0106}" srcOrd="1" destOrd="0" presId="urn:microsoft.com/office/officeart/2005/8/layout/orgChart1"/>
    <dgm:cxn modelId="{34783B84-7833-9640-8B0B-F0EAFEACC3C8}" type="presParOf" srcId="{BDDA57FD-4449-9644-9D87-ACA1E3C87F6B}" destId="{32FB7F44-C12A-0B41-9362-16ED51ACFB78}" srcOrd="1" destOrd="0" presId="urn:microsoft.com/office/officeart/2005/8/layout/orgChart1"/>
    <dgm:cxn modelId="{B9A4E706-2D0D-C744-8AFB-C6C32F5EBFE6}" type="presParOf" srcId="{32FB7F44-C12A-0B41-9362-16ED51ACFB78}" destId="{637DD703-C27B-AE45-B2E2-EED91D62C6B2}" srcOrd="0" destOrd="0" presId="urn:microsoft.com/office/officeart/2005/8/layout/orgChart1"/>
    <dgm:cxn modelId="{1F0ADE0A-CE81-F647-881A-2810926B2694}" type="presParOf" srcId="{32FB7F44-C12A-0B41-9362-16ED51ACFB78}" destId="{09599D66-7A46-5440-BB68-B40FAF976591}" srcOrd="1" destOrd="0" presId="urn:microsoft.com/office/officeart/2005/8/layout/orgChart1"/>
    <dgm:cxn modelId="{0E58FE06-068D-764C-8560-73B4A282AED2}" type="presParOf" srcId="{09599D66-7A46-5440-BB68-B40FAF976591}" destId="{B90F7DCD-EB86-0544-B127-07319B3D32BF}" srcOrd="0" destOrd="0" presId="urn:microsoft.com/office/officeart/2005/8/layout/orgChart1"/>
    <dgm:cxn modelId="{F0FB8871-72B7-FD40-93A8-E2A011E7C910}" type="presParOf" srcId="{B90F7DCD-EB86-0544-B127-07319B3D32BF}" destId="{76EAA04B-8C34-6744-A09C-CD210B3D0624}" srcOrd="0" destOrd="0" presId="urn:microsoft.com/office/officeart/2005/8/layout/orgChart1"/>
    <dgm:cxn modelId="{9BA27C31-ADAE-664C-A04A-3E9ADA638914}" type="presParOf" srcId="{B90F7DCD-EB86-0544-B127-07319B3D32BF}" destId="{22969932-89AD-2641-BEE2-6A5957D796B7}" srcOrd="1" destOrd="0" presId="urn:microsoft.com/office/officeart/2005/8/layout/orgChart1"/>
    <dgm:cxn modelId="{0B4FE5AD-0980-7543-8998-3921C104CFB6}" type="presParOf" srcId="{09599D66-7A46-5440-BB68-B40FAF976591}" destId="{F159E052-9E30-8B41-A94D-440D7B624C93}" srcOrd="1" destOrd="0" presId="urn:microsoft.com/office/officeart/2005/8/layout/orgChart1"/>
    <dgm:cxn modelId="{B6682754-F18D-4C4A-8798-3017190766CC}" type="presParOf" srcId="{09599D66-7A46-5440-BB68-B40FAF976591}" destId="{81842C87-75FE-5E49-A9F7-2460E112E7BB}" srcOrd="2" destOrd="0" presId="urn:microsoft.com/office/officeart/2005/8/layout/orgChart1"/>
    <dgm:cxn modelId="{837B3F29-314D-7544-8834-24D4D907E24F}" type="presParOf" srcId="{32FB7F44-C12A-0B41-9362-16ED51ACFB78}" destId="{DC7DD014-B5C5-3649-88DD-A77EB07E70EF}" srcOrd="2" destOrd="0" presId="urn:microsoft.com/office/officeart/2005/8/layout/orgChart1"/>
    <dgm:cxn modelId="{D1B7663D-F417-8449-8B30-5A09139DB119}" type="presParOf" srcId="{32FB7F44-C12A-0B41-9362-16ED51ACFB78}" destId="{28BE6432-25B2-234A-8FFF-B081CE6850AA}" srcOrd="3" destOrd="0" presId="urn:microsoft.com/office/officeart/2005/8/layout/orgChart1"/>
    <dgm:cxn modelId="{B798F181-C35C-0940-9E71-75A4D775D823}" type="presParOf" srcId="{28BE6432-25B2-234A-8FFF-B081CE6850AA}" destId="{3700F1AB-CBD5-034A-81CC-81FD0CA9E16E}" srcOrd="0" destOrd="0" presId="urn:microsoft.com/office/officeart/2005/8/layout/orgChart1"/>
    <dgm:cxn modelId="{04CFA60D-F30A-CD4F-8867-DE225A6A4A87}" type="presParOf" srcId="{3700F1AB-CBD5-034A-81CC-81FD0CA9E16E}" destId="{524604A2-3395-134A-8225-3A58ACD23E40}" srcOrd="0" destOrd="0" presId="urn:microsoft.com/office/officeart/2005/8/layout/orgChart1"/>
    <dgm:cxn modelId="{F43F2C0B-9E21-2A4C-90A9-C40DA77FD185}" type="presParOf" srcId="{3700F1AB-CBD5-034A-81CC-81FD0CA9E16E}" destId="{ED2F32E5-9518-9E4C-A6D3-4A58A87D7CD0}" srcOrd="1" destOrd="0" presId="urn:microsoft.com/office/officeart/2005/8/layout/orgChart1"/>
    <dgm:cxn modelId="{0FE35404-8EFC-2847-A412-25E8A4BAB66F}" type="presParOf" srcId="{28BE6432-25B2-234A-8FFF-B081CE6850AA}" destId="{486F5E5B-71A0-D348-8605-832C1BD65CF9}" srcOrd="1" destOrd="0" presId="urn:microsoft.com/office/officeart/2005/8/layout/orgChart1"/>
    <dgm:cxn modelId="{ABC081D1-9D5E-9C4E-99EE-CB8F953ABF4F}" type="presParOf" srcId="{28BE6432-25B2-234A-8FFF-B081CE6850AA}" destId="{94B13714-15B3-C940-86E1-B70AACD9CB97}" srcOrd="2" destOrd="0" presId="urn:microsoft.com/office/officeart/2005/8/layout/orgChart1"/>
    <dgm:cxn modelId="{9C46B149-C4D0-F948-9AB8-E74E55C0659B}" type="presParOf" srcId="{32FB7F44-C12A-0B41-9362-16ED51ACFB78}" destId="{672D5D41-A62B-C649-84F4-2C8BB8D408E6}" srcOrd="4" destOrd="0" presId="urn:microsoft.com/office/officeart/2005/8/layout/orgChart1"/>
    <dgm:cxn modelId="{7E64CD3E-43B4-534C-B88E-5825DCF904DA}" type="presParOf" srcId="{32FB7F44-C12A-0B41-9362-16ED51ACFB78}" destId="{63662489-82FB-0948-BE5D-32A739380207}" srcOrd="5" destOrd="0" presId="urn:microsoft.com/office/officeart/2005/8/layout/orgChart1"/>
    <dgm:cxn modelId="{7CEF5950-147F-DB43-9352-1D997988A515}" type="presParOf" srcId="{63662489-82FB-0948-BE5D-32A739380207}" destId="{E1BF0B66-6287-D24F-9FFB-30ED5A8D1507}" srcOrd="0" destOrd="0" presId="urn:microsoft.com/office/officeart/2005/8/layout/orgChart1"/>
    <dgm:cxn modelId="{9BDB040E-D109-6A4E-A4D2-30B7B860C90A}" type="presParOf" srcId="{E1BF0B66-6287-D24F-9FFB-30ED5A8D1507}" destId="{8398B3CD-A743-394C-923D-C07E046585B5}" srcOrd="0" destOrd="0" presId="urn:microsoft.com/office/officeart/2005/8/layout/orgChart1"/>
    <dgm:cxn modelId="{ECF99584-FC4A-CB4A-870D-D62D803533EA}" type="presParOf" srcId="{E1BF0B66-6287-D24F-9FFB-30ED5A8D1507}" destId="{4893E9A8-0A66-B740-84A5-E3497D10D507}" srcOrd="1" destOrd="0" presId="urn:microsoft.com/office/officeart/2005/8/layout/orgChart1"/>
    <dgm:cxn modelId="{DA005A5B-4FB6-5E49-9661-04BA102183C4}" type="presParOf" srcId="{63662489-82FB-0948-BE5D-32A739380207}" destId="{352D85EB-2321-AB4F-A1CA-61B69FF2952C}" srcOrd="1" destOrd="0" presId="urn:microsoft.com/office/officeart/2005/8/layout/orgChart1"/>
    <dgm:cxn modelId="{226EB1ED-0235-CD4C-A587-9A94C17E94D6}" type="presParOf" srcId="{63662489-82FB-0948-BE5D-32A739380207}" destId="{2EE7DC4E-7DC6-7447-8631-6D2817543D90}" srcOrd="2" destOrd="0" presId="urn:microsoft.com/office/officeart/2005/8/layout/orgChart1"/>
    <dgm:cxn modelId="{05C694B4-43C6-F045-8CD8-BB632EA4AA75}" type="presParOf" srcId="{BDDA57FD-4449-9644-9D87-ACA1E3C87F6B}" destId="{D0D36524-675D-FA41-AA50-19DBB61C81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4D50B-E562-4090-AC67-8DDFBA53ADE5}">
      <dsp:nvSpPr>
        <dsp:cNvPr id="0" name=""/>
        <dsp:cNvSpPr/>
      </dsp:nvSpPr>
      <dsp:spPr>
        <a:xfrm>
          <a:off x="0" y="407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DE108-1E0E-4F4E-8DC0-9B6A6FBBAE2F}">
      <dsp:nvSpPr>
        <dsp:cNvPr id="0" name=""/>
        <dsp:cNvSpPr/>
      </dsp:nvSpPr>
      <dsp:spPr>
        <a:xfrm>
          <a:off x="169621" y="126571"/>
          <a:ext cx="308402" cy="308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AEDD5-3AF5-4284-A75D-25711326F98B}">
      <dsp:nvSpPr>
        <dsp:cNvPr id="0" name=""/>
        <dsp:cNvSpPr/>
      </dsp:nvSpPr>
      <dsp:spPr>
        <a:xfrm>
          <a:off x="647644" y="407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https://www.menti.com/8yrzfi8d5d</a:t>
          </a:r>
          <a:r>
            <a:rPr lang="en-US" sz="1600" kern="1200" dirty="0"/>
            <a:t>  8101 8136 (</a:t>
          </a:r>
          <a:r>
            <a:rPr lang="en-US" sz="1600" kern="1200" dirty="0" err="1"/>
            <a:t>Kelime</a:t>
          </a:r>
          <a:r>
            <a:rPr lang="en-US" sz="1600" kern="1200" dirty="0"/>
            <a:t> </a:t>
          </a:r>
          <a:r>
            <a:rPr lang="en-US" sz="1600" kern="1200" dirty="0" err="1"/>
            <a:t>Bulutu</a:t>
          </a:r>
          <a:r>
            <a:rPr lang="en-US" sz="1600" kern="1200" dirty="0"/>
            <a:t>)</a:t>
          </a:r>
        </a:p>
      </dsp:txBody>
      <dsp:txXfrm>
        <a:off x="647644" y="407"/>
        <a:ext cx="10050331" cy="560731"/>
      </dsp:txXfrm>
    </dsp:sp>
    <dsp:sp modelId="{A801A827-F47E-473C-8062-F869051BAA19}">
      <dsp:nvSpPr>
        <dsp:cNvPr id="0" name=""/>
        <dsp:cNvSpPr/>
      </dsp:nvSpPr>
      <dsp:spPr>
        <a:xfrm>
          <a:off x="0" y="701321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6410F-9856-449F-A3D9-48E4F0652638}">
      <dsp:nvSpPr>
        <dsp:cNvPr id="0" name=""/>
        <dsp:cNvSpPr/>
      </dsp:nvSpPr>
      <dsp:spPr>
        <a:xfrm>
          <a:off x="169621" y="827486"/>
          <a:ext cx="308402" cy="30840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F0CB9-E415-43DB-BD5B-CE1B0D92BE22}">
      <dsp:nvSpPr>
        <dsp:cNvPr id="0" name=""/>
        <dsp:cNvSpPr/>
      </dsp:nvSpPr>
      <dsp:spPr>
        <a:xfrm>
          <a:off x="647644" y="701321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1-Tanışma</a:t>
          </a:r>
        </a:p>
      </dsp:txBody>
      <dsp:txXfrm>
        <a:off x="647644" y="701321"/>
        <a:ext cx="10050331" cy="560731"/>
      </dsp:txXfrm>
    </dsp:sp>
    <dsp:sp modelId="{AC7417EE-FD43-489F-A949-864F3C7B2682}">
      <dsp:nvSpPr>
        <dsp:cNvPr id="0" name=""/>
        <dsp:cNvSpPr/>
      </dsp:nvSpPr>
      <dsp:spPr>
        <a:xfrm>
          <a:off x="0" y="1402236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41FD6-BB43-4568-966A-008CFDBE5093}">
      <dsp:nvSpPr>
        <dsp:cNvPr id="0" name=""/>
        <dsp:cNvSpPr/>
      </dsp:nvSpPr>
      <dsp:spPr>
        <a:xfrm>
          <a:off x="169621" y="1528400"/>
          <a:ext cx="308402" cy="30840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E8E03-AF65-4D2B-8ACC-D24E90637FA1}">
      <dsp:nvSpPr>
        <dsp:cNvPr id="0" name=""/>
        <dsp:cNvSpPr/>
      </dsp:nvSpPr>
      <dsp:spPr>
        <a:xfrm>
          <a:off x="647644" y="1402236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2-STEM ve STEM Eğitimi Nedir?</a:t>
          </a:r>
        </a:p>
      </dsp:txBody>
      <dsp:txXfrm>
        <a:off x="647644" y="1402236"/>
        <a:ext cx="10050331" cy="560731"/>
      </dsp:txXfrm>
    </dsp:sp>
    <dsp:sp modelId="{EB886F1B-9414-4F8B-BD07-8E4CB6A1FF76}">
      <dsp:nvSpPr>
        <dsp:cNvPr id="0" name=""/>
        <dsp:cNvSpPr/>
      </dsp:nvSpPr>
      <dsp:spPr>
        <a:xfrm>
          <a:off x="0" y="2103150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564FF-EA68-4C09-B61B-F695F9A70E96}">
      <dsp:nvSpPr>
        <dsp:cNvPr id="0" name=""/>
        <dsp:cNvSpPr/>
      </dsp:nvSpPr>
      <dsp:spPr>
        <a:xfrm>
          <a:off x="169621" y="2229315"/>
          <a:ext cx="308402" cy="30840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A4004-7536-43FA-9857-6777AF0114B4}">
      <dsp:nvSpPr>
        <dsp:cNvPr id="0" name=""/>
        <dsp:cNvSpPr/>
      </dsp:nvSpPr>
      <dsp:spPr>
        <a:xfrm>
          <a:off x="647644" y="2103150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3-Neden STEM Eğitimi?</a:t>
          </a:r>
        </a:p>
      </dsp:txBody>
      <dsp:txXfrm>
        <a:off x="647644" y="2103150"/>
        <a:ext cx="10050331" cy="560731"/>
      </dsp:txXfrm>
    </dsp:sp>
    <dsp:sp modelId="{5E51EFA6-2583-42B5-BEB1-8159EEB6ADC4}">
      <dsp:nvSpPr>
        <dsp:cNvPr id="0" name=""/>
        <dsp:cNvSpPr/>
      </dsp:nvSpPr>
      <dsp:spPr>
        <a:xfrm>
          <a:off x="0" y="2804065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8ECD-3B10-463C-9536-2AFACE718B49}">
      <dsp:nvSpPr>
        <dsp:cNvPr id="0" name=""/>
        <dsp:cNvSpPr/>
      </dsp:nvSpPr>
      <dsp:spPr>
        <a:xfrm>
          <a:off x="169621" y="2930229"/>
          <a:ext cx="308402" cy="30840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2055-99B1-49D1-9D35-C0E16F5A7C2B}">
      <dsp:nvSpPr>
        <dsp:cNvPr id="0" name=""/>
        <dsp:cNvSpPr/>
      </dsp:nvSpPr>
      <dsp:spPr>
        <a:xfrm>
          <a:off x="647644" y="2804065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4-STEM Eğitiminin Faydaları</a:t>
          </a:r>
        </a:p>
      </dsp:txBody>
      <dsp:txXfrm>
        <a:off x="647644" y="2804065"/>
        <a:ext cx="10050331" cy="560731"/>
      </dsp:txXfrm>
    </dsp:sp>
    <dsp:sp modelId="{CCF7B826-5582-4B85-B60A-980E1F2CFE23}">
      <dsp:nvSpPr>
        <dsp:cNvPr id="0" name=""/>
        <dsp:cNvSpPr/>
      </dsp:nvSpPr>
      <dsp:spPr>
        <a:xfrm>
          <a:off x="0" y="3504979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AB647-FED0-4819-832C-EE7784702551}">
      <dsp:nvSpPr>
        <dsp:cNvPr id="0" name=""/>
        <dsp:cNvSpPr/>
      </dsp:nvSpPr>
      <dsp:spPr>
        <a:xfrm>
          <a:off x="169621" y="3631144"/>
          <a:ext cx="308402" cy="308402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7E52B-0B13-4B30-AC27-474B92481AEE}">
      <dsp:nvSpPr>
        <dsp:cNvPr id="0" name=""/>
        <dsp:cNvSpPr/>
      </dsp:nvSpPr>
      <dsp:spPr>
        <a:xfrm>
          <a:off x="647644" y="3504979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5- STEM </a:t>
          </a:r>
          <a:r>
            <a:rPr lang="en-US" sz="1600" kern="1200" dirty="0" err="1"/>
            <a:t>Öğretmen</a:t>
          </a:r>
          <a:r>
            <a:rPr lang="en-US" sz="1600" kern="1200" dirty="0"/>
            <a:t> </a:t>
          </a:r>
          <a:r>
            <a:rPr lang="en-US" sz="1600" kern="1200" dirty="0" err="1"/>
            <a:t>Kimdir</a:t>
          </a:r>
          <a:r>
            <a:rPr lang="en-US" sz="1600" kern="1200" dirty="0"/>
            <a:t>? </a:t>
          </a:r>
          <a:r>
            <a:rPr lang="en-US" sz="1600" kern="1200" dirty="0" err="1"/>
            <a:t>Bütünleşik</a:t>
          </a:r>
          <a:r>
            <a:rPr lang="en-US" sz="1600" kern="1200" dirty="0"/>
            <a:t> STEM </a:t>
          </a:r>
          <a:r>
            <a:rPr lang="en-US" sz="1600" kern="1200" dirty="0" err="1"/>
            <a:t>Öğretmen</a:t>
          </a:r>
          <a:r>
            <a:rPr lang="en-US" sz="1600" kern="1200" dirty="0"/>
            <a:t> </a:t>
          </a:r>
          <a:r>
            <a:rPr lang="en-US" sz="1600" kern="1200" dirty="0" err="1"/>
            <a:t>Yeterlikleri</a:t>
          </a:r>
          <a:r>
            <a:rPr lang="en-US" sz="1600" kern="1200" dirty="0"/>
            <a:t> </a:t>
          </a:r>
        </a:p>
      </dsp:txBody>
      <dsp:txXfrm>
        <a:off x="647644" y="3504979"/>
        <a:ext cx="10050331" cy="560731"/>
      </dsp:txXfrm>
    </dsp:sp>
    <dsp:sp modelId="{1E6C5278-ED6C-4382-B51A-3AF1FB18C11E}">
      <dsp:nvSpPr>
        <dsp:cNvPr id="0" name=""/>
        <dsp:cNvSpPr/>
      </dsp:nvSpPr>
      <dsp:spPr>
        <a:xfrm>
          <a:off x="0" y="4205894"/>
          <a:ext cx="10697976" cy="560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CCEDC-6ACE-4D1D-8008-185561315CB3}">
      <dsp:nvSpPr>
        <dsp:cNvPr id="0" name=""/>
        <dsp:cNvSpPr/>
      </dsp:nvSpPr>
      <dsp:spPr>
        <a:xfrm>
          <a:off x="169621" y="4332058"/>
          <a:ext cx="308402" cy="308402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6746F-8FA0-4A7C-84AA-5A3D7D2B2695}">
      <dsp:nvSpPr>
        <dsp:cNvPr id="0" name=""/>
        <dsp:cNvSpPr/>
      </dsp:nvSpPr>
      <dsp:spPr>
        <a:xfrm>
          <a:off x="647644" y="4205894"/>
          <a:ext cx="10050331" cy="560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44" tIns="59344" rIns="59344" bIns="593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6- STEM+  ve Geleceği</a:t>
          </a:r>
        </a:p>
      </dsp:txBody>
      <dsp:txXfrm>
        <a:off x="647644" y="4205894"/>
        <a:ext cx="10050331" cy="560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EB730-DD0C-1744-B6CD-5ECC92A17A0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73C70-512F-7143-8415-7858DC27E83E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TERAKKİ VAKFI OKULLARI-FİZİK ÖĞRETMENİ</a:t>
          </a:r>
        </a:p>
      </dsp:txBody>
      <dsp:txXfrm>
        <a:off x="0" y="0"/>
        <a:ext cx="6900512" cy="1384035"/>
      </dsp:txXfrm>
    </dsp:sp>
    <dsp:sp modelId="{94F9417A-1D06-C14E-9A46-D643A11D82C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6CAE8-FA28-4A4B-9FE5-C06DE2653BD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MARMARA ÜNİVERSİTESİ- KISMİ ZAMANLI ÖĞRETİM ÜYESİ</a:t>
          </a:r>
        </a:p>
      </dsp:txBody>
      <dsp:txXfrm>
        <a:off x="0" y="1384035"/>
        <a:ext cx="6900512" cy="1384035"/>
      </dsp:txXfrm>
    </dsp:sp>
    <dsp:sp modelId="{712E12A5-F660-214B-B076-D1D8C9EDDBB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4A1E2-0119-994E-9C45-F6B5368F0B9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SCIENTIX TÜRKİYE ELÇİSİ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TUSİADSTEM LİDER ÖĞRETMEN PROGRAMI</a:t>
          </a:r>
          <a:endParaRPr lang="en-US" sz="2900" kern="1200" dirty="0"/>
        </a:p>
      </dsp:txBody>
      <dsp:txXfrm>
        <a:off x="0" y="2768070"/>
        <a:ext cx="6900512" cy="1384035"/>
      </dsp:txXfrm>
    </dsp:sp>
    <dsp:sp modelId="{914CD9A3-0C43-9B4D-80B1-F52DFB4CE4D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B60D-8621-244E-B9D9-54D5E04792C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EASE (AVRUPA STEAM EĞİTİMCİLERİ DERNEĞİ) DANIŞMA KURULU ÜYESİ</a:t>
          </a:r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CB2CA-C438-964F-ACD7-100FA15BE63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C6098-9BEF-3B4C-B257-2F51A9D77B48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 ÇÖZME BECERİLERİNİN GELİŞMESİNİ SAĞLAR.</a:t>
          </a:r>
        </a:p>
      </dsp:txBody>
      <dsp:txXfrm>
        <a:off x="0" y="2703"/>
        <a:ext cx="6900512" cy="921789"/>
      </dsp:txXfrm>
    </dsp:sp>
    <dsp:sp modelId="{92CC21CE-A7FB-5E4B-BD18-877CC318CC31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2EC73-B3D3-1B4B-B28B-64D43EDCC95A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BİLİM, SANAT, MATEMATİK VE MÜHENDİSLİK ALANLARINA OLAN İLGİNİN ARTMASINI SAĞLAR.</a:t>
          </a:r>
        </a:p>
      </dsp:txBody>
      <dsp:txXfrm>
        <a:off x="0" y="924492"/>
        <a:ext cx="6900512" cy="921789"/>
      </dsp:txXfrm>
    </dsp:sp>
    <dsp:sp modelId="{31128A69-6E19-F044-B588-3F82AD78F9E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B4B9B-707E-E34E-8531-36D0469F76C9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DİSİPLİNLER ARASI ÇALIŞMAYA İMKAN TANIR.</a:t>
          </a:r>
        </a:p>
      </dsp:txBody>
      <dsp:txXfrm>
        <a:off x="0" y="1846281"/>
        <a:ext cx="6900512" cy="921789"/>
      </dsp:txXfrm>
    </dsp:sp>
    <dsp:sp modelId="{816E13C2-A615-0F41-ABAB-13E6E8E5794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77923-B590-A244-801B-662C179EA806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ANLAMLI VE DERİNLEMESİNE ÖĞRENMEYİ SAĞLAR.</a:t>
          </a:r>
        </a:p>
      </dsp:txBody>
      <dsp:txXfrm>
        <a:off x="0" y="2768070"/>
        <a:ext cx="6900512" cy="921789"/>
      </dsp:txXfrm>
    </dsp:sp>
    <dsp:sp modelId="{A5D83601-6693-4D4E-A323-B5405866869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33777-6A91-0D46-9BEA-A4B0FC13AC6F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ÖĞRENİLEN BİLGİLERİN GÜNLÜK YAŞAMLA BAĞLANTISININ KURULMASINA İMKAN TANIR.</a:t>
          </a:r>
        </a:p>
      </dsp:txBody>
      <dsp:txXfrm>
        <a:off x="0" y="3689859"/>
        <a:ext cx="6900512" cy="921789"/>
      </dsp:txXfrm>
    </dsp:sp>
    <dsp:sp modelId="{16690A73-6047-EE43-9F1B-DC0AFBE84010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F9ECE-0D92-B74C-A045-AB77D88F3258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4C BECERİLERİNİN GELİŞMESİNİ SAĞLAR. (Critical thinking, Communication, Collaboration, Creativity) </a:t>
          </a:r>
          <a:r>
            <a:rPr lang="en-US" sz="1800" kern="1200" dirty="0" err="1"/>
            <a:t>Sorgulayıcı</a:t>
          </a:r>
          <a:r>
            <a:rPr lang="en-US" sz="1800" kern="1200" dirty="0"/>
            <a:t> </a:t>
          </a:r>
          <a:r>
            <a:rPr lang="en-US" sz="1800" kern="1200" dirty="0" err="1"/>
            <a:t>yaklaşım</a:t>
          </a:r>
          <a:r>
            <a:rPr lang="en-US" sz="1800" kern="1200" dirty="0"/>
            <a:t>, </a:t>
          </a:r>
          <a:r>
            <a:rPr lang="en-US" sz="1800" kern="1200" dirty="0" err="1"/>
            <a:t>iletişim</a:t>
          </a:r>
          <a:r>
            <a:rPr lang="en-US" sz="1800" kern="1200" dirty="0"/>
            <a:t>, </a:t>
          </a:r>
          <a:r>
            <a:rPr lang="en-US" sz="1800" kern="1200" dirty="0" err="1"/>
            <a:t>işbirliği</a:t>
          </a:r>
          <a:r>
            <a:rPr lang="en-US" sz="1800" kern="1200" dirty="0"/>
            <a:t> </a:t>
          </a:r>
          <a:r>
            <a:rPr lang="en-US" sz="1800" kern="1200" dirty="0" err="1"/>
            <a:t>ve</a:t>
          </a:r>
          <a:r>
            <a:rPr lang="en-US" sz="1800" kern="1200" dirty="0"/>
            <a:t> </a:t>
          </a:r>
          <a:r>
            <a:rPr lang="en-US" sz="1800" kern="1200" dirty="0" err="1"/>
            <a:t>yaratıcılık</a:t>
          </a:r>
          <a:r>
            <a:rPr lang="en-US" sz="1800" kern="1200" dirty="0"/>
            <a:t>)</a:t>
          </a:r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D5D41-A62B-C649-84F4-2C8BB8D408E6}">
      <dsp:nvSpPr>
        <dsp:cNvPr id="0" name=""/>
        <dsp:cNvSpPr/>
      </dsp:nvSpPr>
      <dsp:spPr>
        <a:xfrm>
          <a:off x="3412041" y="2635978"/>
          <a:ext cx="2414044" cy="41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83"/>
              </a:lnTo>
              <a:lnTo>
                <a:pt x="2414044" y="209483"/>
              </a:lnTo>
              <a:lnTo>
                <a:pt x="2414044" y="418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DD014-B5C5-3649-88DD-A77EB07E70EF}">
      <dsp:nvSpPr>
        <dsp:cNvPr id="0" name=""/>
        <dsp:cNvSpPr/>
      </dsp:nvSpPr>
      <dsp:spPr>
        <a:xfrm>
          <a:off x="3366321" y="2635978"/>
          <a:ext cx="91440" cy="418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DD703-C27B-AE45-B2E2-EED91D62C6B2}">
      <dsp:nvSpPr>
        <dsp:cNvPr id="0" name=""/>
        <dsp:cNvSpPr/>
      </dsp:nvSpPr>
      <dsp:spPr>
        <a:xfrm>
          <a:off x="997997" y="2635978"/>
          <a:ext cx="2414044" cy="418966"/>
        </a:xfrm>
        <a:custGeom>
          <a:avLst/>
          <a:gdLst/>
          <a:ahLst/>
          <a:cxnLst/>
          <a:rect l="0" t="0" r="0" b="0"/>
          <a:pathLst>
            <a:path>
              <a:moveTo>
                <a:pt x="2414044" y="0"/>
              </a:moveTo>
              <a:lnTo>
                <a:pt x="2414044" y="209483"/>
              </a:lnTo>
              <a:lnTo>
                <a:pt x="0" y="209483"/>
              </a:lnTo>
              <a:lnTo>
                <a:pt x="0" y="418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4227C-D7E5-1F4B-834B-697F3C1DA886}">
      <dsp:nvSpPr>
        <dsp:cNvPr id="0" name=""/>
        <dsp:cNvSpPr/>
      </dsp:nvSpPr>
      <dsp:spPr>
        <a:xfrm>
          <a:off x="2414502" y="1638439"/>
          <a:ext cx="1995077" cy="997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Times New Roman" pitchFamily="18" charset="0"/>
              <a:ea typeface="+mn-ea"/>
              <a:cs typeface="Times New Roman" pitchFamily="18" charset="0"/>
            </a:rPr>
            <a:t>STEM ÖĞRETMEN YAKINSAK GELİŞİM ALANI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Times New Roman" pitchFamily="18" charset="0"/>
              <a:ea typeface="+mn-ea"/>
              <a:cs typeface="Times New Roman" pitchFamily="18" charset="0"/>
            </a:rPr>
            <a:t> (STEMÖ-YGA)</a:t>
          </a:r>
        </a:p>
      </dsp:txBody>
      <dsp:txXfrm>
        <a:off x="2414502" y="1638439"/>
        <a:ext cx="1995077" cy="997538"/>
      </dsp:txXfrm>
    </dsp:sp>
    <dsp:sp modelId="{76EAA04B-8C34-6744-A09C-CD210B3D0624}">
      <dsp:nvSpPr>
        <dsp:cNvPr id="0" name=""/>
        <dsp:cNvSpPr/>
      </dsp:nvSpPr>
      <dsp:spPr>
        <a:xfrm>
          <a:off x="458" y="3054944"/>
          <a:ext cx="1995077" cy="997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Times New Roman" pitchFamily="18" charset="0"/>
              <a:ea typeface="+mn-ea"/>
              <a:cs typeface="Times New Roman" pitchFamily="18" charset="0"/>
            </a:rPr>
            <a:t>BİLİŞSEL ÖZELLİKLER </a:t>
          </a:r>
        </a:p>
      </dsp:txBody>
      <dsp:txXfrm>
        <a:off x="458" y="3054944"/>
        <a:ext cx="1995077" cy="997538"/>
      </dsp:txXfrm>
    </dsp:sp>
    <dsp:sp modelId="{524604A2-3395-134A-8225-3A58ACD23E40}">
      <dsp:nvSpPr>
        <dsp:cNvPr id="0" name=""/>
        <dsp:cNvSpPr/>
      </dsp:nvSpPr>
      <dsp:spPr>
        <a:xfrm>
          <a:off x="2414502" y="3054944"/>
          <a:ext cx="1995077" cy="997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Times New Roman" pitchFamily="18" charset="0"/>
              <a:ea typeface="+mn-ea"/>
              <a:cs typeface="Times New Roman" pitchFamily="18" charset="0"/>
            </a:rPr>
            <a:t>STEM ÖĞRETİMİNDE DUYUŞSAL GÜDÜLEYİCİ ÖZELLİKLER</a:t>
          </a:r>
        </a:p>
      </dsp:txBody>
      <dsp:txXfrm>
        <a:off x="2414502" y="3054944"/>
        <a:ext cx="1995077" cy="997538"/>
      </dsp:txXfrm>
    </dsp:sp>
    <dsp:sp modelId="{8398B3CD-A743-394C-923D-C07E046585B5}">
      <dsp:nvSpPr>
        <dsp:cNvPr id="0" name=""/>
        <dsp:cNvSpPr/>
      </dsp:nvSpPr>
      <dsp:spPr>
        <a:xfrm>
          <a:off x="4828546" y="3054944"/>
          <a:ext cx="1995077" cy="997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Times New Roman" pitchFamily="18" charset="0"/>
              <a:ea typeface="+mn-ea"/>
              <a:cs typeface="Times New Roman" pitchFamily="18" charset="0"/>
            </a:rPr>
            <a:t>STEM ÖĞRETİM BECERİLERİ </a:t>
          </a:r>
        </a:p>
      </dsp:txBody>
      <dsp:txXfrm>
        <a:off x="4828546" y="3054944"/>
        <a:ext cx="1995077" cy="99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F8F1-F54F-AF41-87AF-8C26C117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9BD08-CD89-334F-93AD-1F97BBAE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00185-5EDF-D04D-BD58-E68DEE1D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DB8F-CFDF-9840-9C3B-3A6012E8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1EE66-C5D5-0140-9A14-CC5AC99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5B78-A958-1E43-8834-ABED9813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D9E2F-D7F7-B042-BC5B-E8B31ED37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763FF-834E-8F4A-9604-2FA3B7F1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2B5E-8512-4F43-8A20-CB516132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BFCBC-E64D-2441-AD25-DE9F86C9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E9497-7B92-B548-BAD9-BE3F70FBC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C50DC-786C-BB45-A446-1251A4EAD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42333-2EA9-254E-AE6D-E72199AD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9858E-5D8E-C946-AF53-FA889E8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F6A12-428B-FA47-9468-97995729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1_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23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CA42-781B-5940-8D01-FECCBAB6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8157-0266-3243-BD0A-9F1E7464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40363-2643-4842-8970-9FFE385A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F55D-70FC-F94E-9835-88ACD9D2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C60D-6411-C647-9B17-1F305DA4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CE0D-C911-8B46-8457-901B82EC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27F90-2886-0E47-A17B-EAAE207B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24D4-ABA2-8846-9B4B-EB60D079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E17AC-D684-8941-84AD-C3EDF9B6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B39E-37BD-2C40-A147-8F44F046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6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9A8F-CB02-334E-A279-2A1D7F72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65B8-CBA1-844A-9FFB-3E875ABAC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B1380-FF39-0B42-B597-16D113D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FDEB3-B004-E047-A19B-F91A0E94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A607A-293D-7E49-864D-3494C710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8C6DE-12CA-8742-AC99-C8CD5662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2172-A339-CE48-8BB6-3B716CBC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35567-A819-0342-8425-66F9488CB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51D09-9A98-C64B-82D5-1DE800D80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8EB51-AED3-504E-A8B2-B6BD315AA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DDE57-F4AF-664C-BD09-8ACB3129C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A2804-21CC-BB4B-9160-0D9E4A3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BF8D0-3ECC-D14F-A124-9FADAAB2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0AF6C-2F82-2246-B631-DC2F08DD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BBD8-BC85-2040-8DF2-86E18BF5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0570D-4E31-5D43-9883-B78F395B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B8C51-746D-3043-90E9-3D51B46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B0F2C-F4EB-4C40-8AC8-1D510C6F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3CEC4-1840-9D47-AEBB-9EE94D56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9564B-111B-1D46-804F-0A1DBF25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A4291-C64C-4A46-9C7B-94591803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5070-CCEC-2248-A70D-7427B3BC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E154-D4F8-CF42-B576-D1453D17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C9DEB-742E-564C-8552-2337C7B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43C90-AB02-D042-AF6C-0ED982E7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0AAF8-78A4-0748-9FAE-B2DF127E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AB235-E159-CC43-A8BB-558EFB0A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E536-A67B-C347-B2CD-0A8D31FD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C9F51-3D38-1146-89F0-BA4E48270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74322-0C78-3B4C-85B4-C88C0710D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2FF10-B6FB-F84A-B140-87F7FEA5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F0679-D9D9-0D47-918C-A47E96BD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E268A-6B0C-A843-9110-7A2EDCFD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28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CCB69-50D4-B543-8610-71ABAE6F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781D0-8E78-0240-A341-E02D4585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0F1DF-CF1A-394C-A383-A008B7FBF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8725B-E271-4B4F-888F-F2DFEEC1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B7BE-1AA8-174B-A0EA-81300859C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www.europeanschoolnetacademy.eu/" TargetMode="External"/><Relationship Id="rId7" Type="http://schemas.openxmlformats.org/officeDocument/2006/relationships/hyperlink" Target="https://www.stem.org.uk/" TargetMode="External"/><Relationship Id="rId2" Type="http://schemas.openxmlformats.org/officeDocument/2006/relationships/hyperlink" Target="http://www.scientix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-on-stage.eu/" TargetMode="External"/><Relationship Id="rId5" Type="http://schemas.openxmlformats.org/officeDocument/2006/relationships/hyperlink" Target="http://www.scienceonstageturkey.org/" TargetMode="External"/><Relationship Id="rId4" Type="http://schemas.openxmlformats.org/officeDocument/2006/relationships/hyperlink" Target="https://ease-educator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rfatmacaner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fatma-caner-ph-d-21392b12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teknik.tubitak.gov.tr/system/files/makale/621_bilim_ve_teknik_2019_agustos_60.pdf" TargetMode="External"/><Relationship Id="rId2" Type="http://schemas.openxmlformats.org/officeDocument/2006/relationships/hyperlink" Target="https://www3.weforum.org/docs/WEF_Future_of_Job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" name="Rectangle 198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0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Group 202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8" name="Google Shape;108;p1"/>
          <p:cNvSpPr txBox="1"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Aft>
                <a:spcPts val="0"/>
              </a:spcAft>
              <a:buSzPts val="9600"/>
            </a:pP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BİLİM EĞİTİMİNDE STEM+ YAKLAŞIMI ve GELECEĞİ</a:t>
            </a:r>
          </a:p>
        </p:txBody>
      </p:sp>
      <p:sp>
        <p:nvSpPr>
          <p:cNvPr id="109" name="Google Shape;109;p1"/>
          <p:cNvSpPr txBox="1">
            <a:spLocks noGrp="1"/>
          </p:cNvSpPr>
          <p:nvPr>
            <p:ph type="body" idx="1"/>
          </p:nvPr>
        </p:nvSpPr>
        <p:spPr>
          <a:xfrm>
            <a:off x="3215729" y="4165152"/>
            <a:ext cx="5760846" cy="682079"/>
          </a:xfrm>
        </p:spPr>
        <p:txBody>
          <a:bodyPr spcFirstLastPara="1" vert="horz" lIns="91440" tIns="45720" rIns="91440" bIns="45720" rtlCol="0" anchorCtr="0">
            <a:noAutofit/>
          </a:bodyPr>
          <a:lstStyle/>
          <a:p>
            <a:pPr lvl="0" algn="ctr">
              <a:spcAft>
                <a:spcPts val="0"/>
              </a:spcAft>
              <a:buSzPts val="1870"/>
            </a:pP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Dr. Fatma Caner</a:t>
            </a:r>
          </a:p>
          <a:p>
            <a:pPr lvl="0" algn="ctr">
              <a:spcAft>
                <a:spcPts val="0"/>
              </a:spcAft>
              <a:buSzPts val="1870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canerfatma@gmail.com</a:t>
            </a:r>
            <a:endParaRPr lang="en-US" sz="2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A894-23F3-5244-8665-27932F66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STEM EĞİTİMİ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531CA-8E4A-7441-BEC1-BC8C331B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80" y="1485013"/>
            <a:ext cx="10515600" cy="4351338"/>
          </a:xfrm>
        </p:spPr>
        <p:txBody>
          <a:bodyPr/>
          <a:lstStyle/>
          <a:p>
            <a:endParaRPr lang="en-T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4E4A55-F9A7-2A43-9F31-CA2B74DAF791}"/>
              </a:ext>
            </a:extLst>
          </p:cNvPr>
          <p:cNvGrpSpPr/>
          <p:nvPr/>
        </p:nvGrpSpPr>
        <p:grpSpPr>
          <a:xfrm>
            <a:off x="1289937" y="1959016"/>
            <a:ext cx="2902585" cy="3535680"/>
            <a:chOff x="3894708" y="2012160"/>
            <a:chExt cx="2902585" cy="35356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07EF17-392A-B14C-B995-3AFD9FCA456E}"/>
                </a:ext>
              </a:extLst>
            </p:cNvPr>
            <p:cNvGrpSpPr/>
            <p:nvPr/>
          </p:nvGrpSpPr>
          <p:grpSpPr>
            <a:xfrm>
              <a:off x="3894708" y="2012160"/>
              <a:ext cx="2902585" cy="3535680"/>
              <a:chOff x="3915" y="2475"/>
              <a:chExt cx="7388" cy="1122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597BCA-FC7B-3E48-8A1B-82CED99FA2C1}"/>
                  </a:ext>
                </a:extLst>
              </p:cNvPr>
              <p:cNvSpPr/>
              <p:nvPr/>
            </p:nvSpPr>
            <p:spPr>
              <a:xfrm>
                <a:off x="3915" y="2475"/>
                <a:ext cx="7375" cy="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tr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T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F1C57CC-607F-304B-AE95-0762B782F24E}"/>
                  </a:ext>
                </a:extLst>
              </p:cNvPr>
              <p:cNvGrpSpPr/>
              <p:nvPr/>
            </p:nvGrpSpPr>
            <p:grpSpPr>
              <a:xfrm>
                <a:off x="4352" y="7305"/>
                <a:ext cx="1595" cy="1410"/>
                <a:chOff x="4352" y="7305"/>
                <a:chExt cx="1595" cy="1410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F4F1EFD-5474-8D40-A276-D78A9757ACD2}"/>
                    </a:ext>
                  </a:extLst>
                </p:cNvPr>
                <p:cNvSpPr/>
                <p:nvPr/>
              </p:nvSpPr>
              <p:spPr>
                <a:xfrm>
                  <a:off x="4410" y="7305"/>
                  <a:ext cx="1440" cy="1410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r>
                    <a:rPr lang="tr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en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8F14C42-2BB6-934C-8254-C2CBE7CF32BD}"/>
                    </a:ext>
                  </a:extLst>
                </p:cNvPr>
                <p:cNvSpPr/>
                <p:nvPr/>
              </p:nvSpPr>
              <p:spPr>
                <a:xfrm>
                  <a:off x="4352" y="7534"/>
                  <a:ext cx="1595" cy="10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tr-TR" sz="6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Matematiksel Düşünme</a:t>
                  </a:r>
                  <a:endParaRPr lang="en-T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B245448-F431-F84A-9ECC-E818EB3CE0D5}"/>
                  </a:ext>
                </a:extLst>
              </p:cNvPr>
              <p:cNvGrpSpPr/>
              <p:nvPr/>
            </p:nvGrpSpPr>
            <p:grpSpPr>
              <a:xfrm>
                <a:off x="3915" y="2475"/>
                <a:ext cx="7388" cy="11220"/>
                <a:chOff x="3915" y="2475"/>
                <a:chExt cx="7388" cy="112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DF44737-8221-6D46-A6FD-B96A6ED04897}"/>
                    </a:ext>
                  </a:extLst>
                </p:cNvPr>
                <p:cNvGrpSpPr/>
                <p:nvPr/>
              </p:nvGrpSpPr>
              <p:grpSpPr>
                <a:xfrm>
                  <a:off x="3915" y="2475"/>
                  <a:ext cx="2235" cy="2220"/>
                  <a:chOff x="3915" y="2475"/>
                  <a:chExt cx="2235" cy="2220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4E217EC-941E-D543-98C1-5946A7E97D92}"/>
                      </a:ext>
                    </a:extLst>
                  </p:cNvPr>
                  <p:cNvSpPr/>
                  <p:nvPr/>
                </p:nvSpPr>
                <p:spPr>
                  <a:xfrm>
                    <a:off x="3915" y="2475"/>
                    <a:ext cx="2235" cy="22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r>
                      <a: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32E31537-FFC6-D841-B6D9-4EE9778341E1}"/>
                      </a:ext>
                    </a:extLst>
                  </p:cNvPr>
                  <p:cNvSpPr/>
                  <p:nvPr/>
                </p:nvSpPr>
                <p:spPr>
                  <a:xfrm>
                    <a:off x="4036" y="3042"/>
                    <a:ext cx="1833" cy="11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r>
                      <a:rPr lang="tr-TR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Bilimsel Sorgulama</a:t>
                    </a:r>
                    <a:endParaRPr lang="en-T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B379EBE-E315-D040-96CE-A3F6686A0D0C}"/>
                    </a:ext>
                  </a:extLst>
                </p:cNvPr>
                <p:cNvGrpSpPr/>
                <p:nvPr/>
              </p:nvGrpSpPr>
              <p:grpSpPr>
                <a:xfrm>
                  <a:off x="3915" y="3075"/>
                  <a:ext cx="7388" cy="10620"/>
                  <a:chOff x="3915" y="3075"/>
                  <a:chExt cx="7388" cy="10620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821A8532-E8E3-5343-9D2D-3A146F000FC3}"/>
                      </a:ext>
                    </a:extLst>
                  </p:cNvPr>
                  <p:cNvGrpSpPr/>
                  <p:nvPr/>
                </p:nvGrpSpPr>
                <p:grpSpPr>
                  <a:xfrm>
                    <a:off x="4360" y="5280"/>
                    <a:ext cx="1490" cy="1410"/>
                    <a:chOff x="4360" y="5280"/>
                    <a:chExt cx="1490" cy="1410"/>
                  </a:xfrm>
                </p:grpSpPr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4D133CDF-007D-DE4B-BEB6-CA135DCD3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0" y="5280"/>
                      <a:ext cx="1440" cy="141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r>
                        <a:rPr lang="tr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AF56658F-4609-F847-BB88-A8DAC1B3C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5" y="5535"/>
                      <a:ext cx="1475" cy="1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algn="ctr"/>
                      <a:r>
                        <a:rPr lang="tr-TR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Teknoloji Bilgisi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D736FA15-433B-8849-A6A7-B9B544CE83FB}"/>
                      </a:ext>
                    </a:extLst>
                  </p:cNvPr>
                  <p:cNvGrpSpPr/>
                  <p:nvPr/>
                </p:nvGrpSpPr>
                <p:grpSpPr>
                  <a:xfrm>
                    <a:off x="3915" y="3075"/>
                    <a:ext cx="7388" cy="10620"/>
                    <a:chOff x="3915" y="3075"/>
                    <a:chExt cx="7388" cy="1062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1C53032F-5668-2746-A0C0-777DFCDEAFC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197" y="6390"/>
                      <a:ext cx="653" cy="1485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3EFF2639-5A76-0343-861A-DDCBE41C64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35" y="9105"/>
                      <a:ext cx="2235" cy="2220"/>
                      <a:chOff x="4035" y="9105"/>
                      <a:chExt cx="2235" cy="2220"/>
                    </a:xfrm>
                  </p:grpSpPr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1F9C923D-21D3-6441-9288-BB312C15FE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5" y="9105"/>
                        <a:ext cx="2235" cy="222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r>
                          <a:rPr lang="tr-T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 </a:t>
                        </a:r>
                        <a:endParaRPr lang="en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A578B436-8BD0-1E4A-9663-CF000057B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0" y="9765"/>
                        <a:ext cx="1645" cy="9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algn="ctr"/>
                        <a:r>
                          <a:rPr lang="tr-TR" sz="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Mühendislik Tasarımı</a:t>
                        </a:r>
                        <a:endParaRPr lang="en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B4457D79-D5A1-BE45-AC6D-A2F1EADB2A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5" y="3675"/>
                      <a:ext cx="121" cy="6570"/>
                    </a:xfrm>
                    <a:prstGeom prst="straightConnector1">
                      <a:avLst/>
                    </a:prstGeom>
                    <a:noFill/>
                    <a:ln w="158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" name="Straight Arrow Connector 15">
                      <a:extLst>
                        <a:ext uri="{FF2B5EF4-FFF2-40B4-BE49-F238E27FC236}">
                          <a16:creationId xmlns:a16="http://schemas.microsoft.com/office/drawing/2014/main" id="{021CAD5B-B10A-814B-9A43-FCFC3BA584F2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800" y="5850"/>
                      <a:ext cx="470" cy="4395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" name="Straight Arrow Connector 16">
                      <a:extLst>
                        <a:ext uri="{FF2B5EF4-FFF2-40B4-BE49-F238E27FC236}">
                          <a16:creationId xmlns:a16="http://schemas.microsoft.com/office/drawing/2014/main" id="{22F25619-555B-3C44-BC02-E0624775D2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60" y="6135"/>
                      <a:ext cx="65" cy="195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8" name="Straight Arrow Connector 17">
                      <a:extLst>
                        <a:ext uri="{FF2B5EF4-FFF2-40B4-BE49-F238E27FC236}">
                          <a16:creationId xmlns:a16="http://schemas.microsoft.com/office/drawing/2014/main" id="{945C4D93-731E-A942-8C30-B966418CCE4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005" y="3075"/>
                      <a:ext cx="2740" cy="39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4CAC066E-FB0B-7B40-A7AE-A35A11587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6" y="5580"/>
                      <a:ext cx="2387" cy="66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r>
                        <a:rPr lang="tr-T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Öğrenme Topluluğu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0" name="Straight Arrow Connector 19">
                      <a:extLst>
                        <a:ext uri="{FF2B5EF4-FFF2-40B4-BE49-F238E27FC236}">
                          <a16:creationId xmlns:a16="http://schemas.microsoft.com/office/drawing/2014/main" id="{C76C2C18-71A9-034F-856D-497900807C2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060" y="6248"/>
                      <a:ext cx="945" cy="65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1DE24EF-719E-D543-807F-619F554FAE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8" y="11325"/>
                      <a:ext cx="2355" cy="2370"/>
                      <a:chOff x="3948" y="11325"/>
                      <a:chExt cx="2355" cy="2370"/>
                    </a:xfrm>
                  </p:grpSpPr>
                  <p:sp>
                    <p:nvSpPr>
                      <p:cNvPr id="24" name="Triangle 23">
                        <a:extLst>
                          <a:ext uri="{FF2B5EF4-FFF2-40B4-BE49-F238E27FC236}">
                            <a16:creationId xmlns:a16="http://schemas.microsoft.com/office/drawing/2014/main" id="{2050E8B4-CD37-794C-998B-6804BA7BE4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8" y="11820"/>
                        <a:ext cx="2355" cy="183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r>
                          <a:rPr lang="tr-T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 </a:t>
                        </a:r>
                        <a:endParaRPr lang="en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6478CA0E-41A0-E44C-8C5A-7C5543282C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18" y="12345"/>
                        <a:ext cx="1529" cy="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tr-TR" sz="700" dirty="0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STEM Öğrenme</a:t>
                        </a:r>
                        <a:endParaRPr lang="en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6" name="Straight Arrow Connector 25">
                        <a:extLst>
                          <a:ext uri="{FF2B5EF4-FFF2-40B4-BE49-F238E27FC236}">
                            <a16:creationId xmlns:a16="http://schemas.microsoft.com/office/drawing/2014/main" id="{D557EBC8-8E36-F048-B869-8EF100A2A0D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5100" y="11325"/>
                        <a:ext cx="15" cy="450"/>
                      </a:xfrm>
                      <a:prstGeom prst="straightConnector1">
                        <a:avLst/>
                      </a:pr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98C5F11-7737-334D-A836-A3BAC39C9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7" y="4530"/>
                      <a:ext cx="143" cy="10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r>
                        <a:rPr lang="tr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471B7F48-B4EC-6342-A3BF-31613785E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4" y="8475"/>
                      <a:ext cx="143" cy="10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r>
                        <a:rPr lang="tr-T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ADFE29-5779-5243-8185-B25FF965DFC7}"/>
              </a:ext>
            </a:extLst>
          </p:cNvPr>
          <p:cNvSpPr txBox="1"/>
          <p:nvPr/>
        </p:nvSpPr>
        <p:spPr>
          <a:xfrm>
            <a:off x="1313706" y="5578204"/>
            <a:ext cx="24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/>
              <a:t>(Kelley &amp;Knowles, 2016)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28F33E7-373C-7B49-B042-EE3F172B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684" y="1081230"/>
            <a:ext cx="3810000" cy="2031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19618B5-1164-804D-BD07-61A6CBAFE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18" y="4077830"/>
            <a:ext cx="4610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2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8" descr="Vinsat robot">
            <a:extLst>
              <a:ext uri="{FF2B5EF4-FFF2-40B4-BE49-F238E27FC236}">
                <a16:creationId xmlns:a16="http://schemas.microsoft.com/office/drawing/2014/main" id="{9097239F-D0B7-D283-B901-C04EC7C2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9" name="Rectangle 5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1E194-56F2-C24D-9706-8303D813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MÜHENDİSLİK TASARIM SÜRECİ </a:t>
            </a:r>
          </a:p>
        </p:txBody>
      </p:sp>
      <p:cxnSp>
        <p:nvCxnSpPr>
          <p:cNvPr id="60" name="Straight Connector 5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143;p6">
            <a:extLst>
              <a:ext uri="{FF2B5EF4-FFF2-40B4-BE49-F238E27FC236}">
                <a16:creationId xmlns:a16="http://schemas.microsoft.com/office/drawing/2014/main" id="{DBD21887-2A19-D548-9CD0-E2BC3AEDFB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5139" y="795923"/>
            <a:ext cx="4570298" cy="2933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34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D0094-651B-A742-8FC0-7A70761F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913066" cy="4064628"/>
          </a:xfrm>
        </p:spPr>
        <p:txBody>
          <a:bodyPr>
            <a:normAutofit/>
          </a:bodyPr>
          <a:lstStyle/>
          <a:p>
            <a:r>
              <a:rPr lang="en-US" dirty="0"/>
              <a:t>MÜHENDİSLİK TASARIM SÜRECİ/ TASARIM ODAKLI DÜŞÜNME</a:t>
            </a:r>
            <a:endParaRPr lang="en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516E-08BA-EB42-A7EC-F570F65F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841377"/>
            <a:ext cx="5797423" cy="489759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70000"/>
              </a:lnSpc>
              <a:spcBef>
                <a:spcPts val="1200"/>
              </a:spcBef>
              <a:buSzPts val="914"/>
              <a:buNone/>
            </a:pP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/>
              <a:t>Problem </a:t>
            </a:r>
            <a:r>
              <a:rPr lang="en-US" dirty="0" err="1"/>
              <a:t>durumunu</a:t>
            </a:r>
            <a:r>
              <a:rPr lang="en-US" dirty="0"/>
              <a:t> </a:t>
            </a:r>
            <a:r>
              <a:rPr lang="en-US" dirty="0" err="1"/>
              <a:t>belirleme</a:t>
            </a: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 err="1"/>
              <a:t>Bilgiyi</a:t>
            </a:r>
            <a:r>
              <a:rPr lang="en-US" dirty="0"/>
              <a:t> </a:t>
            </a:r>
            <a:r>
              <a:rPr lang="en-US" dirty="0" err="1"/>
              <a:t>toplama</a:t>
            </a: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 err="1"/>
              <a:t>Yaratıcı</a:t>
            </a:r>
            <a:r>
              <a:rPr lang="en-US" dirty="0"/>
              <a:t> </a:t>
            </a:r>
            <a:r>
              <a:rPr lang="en-US" dirty="0" err="1"/>
              <a:t>fikirler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koyma</a:t>
            </a: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çözümler</a:t>
            </a:r>
            <a:r>
              <a:rPr lang="en-US" dirty="0"/>
              <a:t> </a:t>
            </a:r>
            <a:r>
              <a:rPr lang="en-US" dirty="0" err="1"/>
              <a:t>önerme</a:t>
            </a: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 err="1"/>
              <a:t>Çözümleri</a:t>
            </a:r>
            <a:r>
              <a:rPr lang="en-US" dirty="0"/>
              <a:t> </a:t>
            </a:r>
            <a:r>
              <a:rPr lang="en-US" dirty="0" err="1"/>
              <a:t>modelleme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test </a:t>
            </a:r>
            <a:r>
              <a:rPr lang="en-US" dirty="0" err="1"/>
              <a:t>etme</a:t>
            </a: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 err="1"/>
              <a:t>Çözümü</a:t>
            </a:r>
            <a:r>
              <a:rPr lang="en-US" dirty="0"/>
              <a:t> </a:t>
            </a:r>
            <a:r>
              <a:rPr lang="en-US" dirty="0" err="1"/>
              <a:t>gerektiği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gözden</a:t>
            </a:r>
            <a:r>
              <a:rPr lang="en-US" dirty="0"/>
              <a:t> </a:t>
            </a:r>
            <a:r>
              <a:rPr lang="en-US" dirty="0" err="1"/>
              <a:t>geçirme</a:t>
            </a:r>
            <a:br>
              <a:rPr lang="en-US" dirty="0"/>
            </a:br>
            <a:endParaRPr lang="en-US" dirty="0"/>
          </a:p>
          <a:p>
            <a:pPr marL="182880" lvl="0" indent="-182880">
              <a:lnSpc>
                <a:spcPct val="70000"/>
              </a:lnSpc>
              <a:spcBef>
                <a:spcPts val="1200"/>
              </a:spcBef>
              <a:buSzPts val="914"/>
              <a:buChar char="▪"/>
            </a:pPr>
            <a:r>
              <a:rPr lang="en-US" dirty="0" err="1"/>
              <a:t>Çözümleri</a:t>
            </a:r>
            <a:r>
              <a:rPr lang="en-US" dirty="0"/>
              <a:t> </a:t>
            </a:r>
            <a:r>
              <a:rPr lang="en-US" dirty="0" err="1"/>
              <a:t>sunma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</a:p>
          <a:p>
            <a:pPr marL="0" lvl="0" indent="0">
              <a:lnSpc>
                <a:spcPct val="70000"/>
              </a:lnSpc>
              <a:spcBef>
                <a:spcPts val="1200"/>
              </a:spcBef>
              <a:buSzPts val="914"/>
              <a:buNone/>
            </a:pPr>
            <a:r>
              <a:rPr lang="en-US" dirty="0"/>
              <a:t>(Atman </a:t>
            </a:r>
            <a:r>
              <a:rPr lang="en-US" dirty="0" err="1"/>
              <a:t>vd</a:t>
            </a:r>
            <a:r>
              <a:rPr lang="en-US" dirty="0"/>
              <a:t>. 2007)</a:t>
            </a:r>
            <a:endParaRPr lang="en-TR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26833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A45B-C7AB-714B-9EA3-BA00279B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STEM EĞİTİMİNİN</a:t>
            </a:r>
            <a:br>
              <a:rPr lang="en-US" sz="5400" dirty="0"/>
            </a:br>
            <a:r>
              <a:rPr lang="en-US" sz="5400" dirty="0"/>
              <a:t>FAYDALARI</a:t>
            </a:r>
            <a:br>
              <a:rPr lang="en-US" sz="5400" dirty="0"/>
            </a:br>
            <a:br>
              <a:rPr lang="en-US" sz="5400" dirty="0"/>
            </a:br>
            <a:endParaRPr lang="en-TR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0C6160-2187-C52F-03D5-5AFD2453A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966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55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ir sakus formülü">
            <a:extLst>
              <a:ext uri="{FF2B5EF4-FFF2-40B4-BE49-F238E27FC236}">
                <a16:creationId xmlns:a16="http://schemas.microsoft.com/office/drawing/2014/main" id="{DF7BFFDB-AA3A-7D6A-A582-3B154EF2C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5000"/>
          </a:blip>
          <a:srcRect t="2305" b="134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3451-B2BC-7A40-903F-15397F2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STEM ÖĞRETMEN KİMDİR?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1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C3E2B03-2E2C-65AC-D77C-13C929B15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50"/>
          <a:stretch/>
        </p:blipFill>
        <p:spPr>
          <a:xfrm>
            <a:off x="20" y="14524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95651-5DF3-D34F-AF81-D40CFF4A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2" y="685800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TR" dirty="0">
                <a:solidFill>
                  <a:schemeClr val="bg1"/>
                </a:solidFill>
              </a:rPr>
              <a:t>BÜTÜNLEŞİK STEM ÖĞRETMEN YETERLİKLERİ</a:t>
            </a:r>
          </a:p>
        </p:txBody>
      </p:sp>
      <p:sp>
        <p:nvSpPr>
          <p:cNvPr id="22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F76FC3-12B5-AA45-8036-45F7777D7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53736"/>
              </p:ext>
            </p:extLst>
          </p:nvPr>
        </p:nvGraphicFramePr>
        <p:xfrm>
          <a:off x="4976031" y="203200"/>
          <a:ext cx="6824083" cy="569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92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2EBD0-A095-B648-B3D2-C9A6D077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TR" sz="5400" dirty="0"/>
              <a:t>STEM+ ve GELECEĞİ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91FF-C9AD-7644-BEB3-78F91801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3570"/>
            <a:ext cx="5471886" cy="3569997"/>
          </a:xfrm>
        </p:spPr>
        <p:txBody>
          <a:bodyPr>
            <a:normAutofit/>
          </a:bodyPr>
          <a:lstStyle/>
          <a:p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Forum’u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araştırmaya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</a:t>
            </a:r>
            <a:r>
              <a:rPr lang="en-US" b="1" dirty="0" err="1"/>
              <a:t>büyük</a:t>
            </a:r>
            <a:r>
              <a:rPr lang="en-US" b="1" dirty="0"/>
              <a:t> </a:t>
            </a:r>
            <a:r>
              <a:rPr lang="en-US" b="1" dirty="0" err="1"/>
              <a:t>veri</a:t>
            </a:r>
            <a:r>
              <a:rPr lang="en-US" b="1" dirty="0"/>
              <a:t> </a:t>
            </a:r>
            <a:r>
              <a:rPr lang="en-US" b="1" dirty="0" err="1"/>
              <a:t>analizi</a:t>
            </a:r>
            <a:r>
              <a:rPr lang="en-US" b="1" dirty="0"/>
              <a:t>, yeni </a:t>
            </a:r>
            <a:r>
              <a:rPr lang="en-US" b="1" dirty="0" err="1"/>
              <a:t>enerji</a:t>
            </a:r>
            <a:r>
              <a:rPr lang="en-US" b="1" dirty="0"/>
              <a:t> </a:t>
            </a:r>
            <a:r>
              <a:rPr lang="en-US" b="1" dirty="0" err="1"/>
              <a:t>sağlayıcılar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teknolojiler</a:t>
            </a:r>
            <a:r>
              <a:rPr lang="en-US" b="1" dirty="0"/>
              <a:t>, </a:t>
            </a:r>
            <a:r>
              <a:rPr lang="en-US" b="1" dirty="0" err="1"/>
              <a:t>nesnelerin</a:t>
            </a:r>
            <a:r>
              <a:rPr lang="en-US" b="1" dirty="0"/>
              <a:t> </a:t>
            </a:r>
            <a:r>
              <a:rPr lang="en-US" b="1" dirty="0" err="1"/>
              <a:t>interneti</a:t>
            </a:r>
            <a:r>
              <a:rPr lang="en-US" b="1" dirty="0"/>
              <a:t>, </a:t>
            </a:r>
            <a:r>
              <a:rPr lang="en-US" b="1" dirty="0" err="1"/>
              <a:t>robotik</a:t>
            </a:r>
            <a:r>
              <a:rPr lang="en-US" b="1" dirty="0"/>
              <a:t>, </a:t>
            </a:r>
            <a:r>
              <a:rPr lang="en-US" b="1" dirty="0" err="1"/>
              <a:t>yapay</a:t>
            </a:r>
            <a:r>
              <a:rPr lang="en-US" b="1" dirty="0"/>
              <a:t> </a:t>
            </a:r>
            <a:r>
              <a:rPr lang="en-US" b="1" dirty="0" err="1"/>
              <a:t>zekâ</a:t>
            </a:r>
            <a:r>
              <a:rPr lang="en-US" b="1" dirty="0"/>
              <a:t>, 3D </a:t>
            </a:r>
            <a:r>
              <a:rPr lang="en-US" b="1" dirty="0" err="1"/>
              <a:t>yazıcı</a:t>
            </a:r>
            <a:r>
              <a:rPr lang="en-US" b="1" dirty="0"/>
              <a:t> </a:t>
            </a:r>
            <a:r>
              <a:rPr lang="en-US" b="1" dirty="0" err="1"/>
              <a:t>teknolojisi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biyo-teknoloji</a:t>
            </a:r>
            <a:r>
              <a:rPr lang="en-US" b="1" dirty="0"/>
              <a:t> </a:t>
            </a:r>
            <a:r>
              <a:rPr lang="en-US" dirty="0" err="1"/>
              <a:t>gelecekte</a:t>
            </a:r>
            <a:r>
              <a:rPr lang="en-US" dirty="0"/>
              <a:t> </a:t>
            </a:r>
            <a:r>
              <a:rPr lang="en-US" dirty="0" err="1"/>
              <a:t>rağbet</a:t>
            </a:r>
            <a:r>
              <a:rPr lang="en-US" dirty="0"/>
              <a:t> </a:t>
            </a:r>
            <a:r>
              <a:rPr lang="en-US" dirty="0" err="1"/>
              <a:t>görecek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alanları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görülüyor</a:t>
            </a:r>
            <a:r>
              <a:rPr lang="en-US" dirty="0"/>
              <a:t>. </a:t>
            </a:r>
          </a:p>
          <a:p>
            <a:endParaRPr lang="en-TR" sz="1700" dirty="0"/>
          </a:p>
        </p:txBody>
      </p:sp>
      <p:pic>
        <p:nvPicPr>
          <p:cNvPr id="16" name="Picture 15" descr="Altın ve mavi içeren parçacık olarak Earth">
            <a:extLst>
              <a:ext uri="{FF2B5EF4-FFF2-40B4-BE49-F238E27FC236}">
                <a16:creationId xmlns:a16="http://schemas.microsoft.com/office/drawing/2014/main" id="{C392F0A1-AEF5-68E7-6E69-B60253464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8" r="2016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896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9245A-7E21-2F4A-A121-D0504A5F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TR" sz="3600">
                <a:solidFill>
                  <a:schemeClr val="tx2"/>
                </a:solidFill>
              </a:rPr>
              <a:t>STEM + ve GELECEĞİ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F1FD-4B6F-4642-B357-97F74BB5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97" y="754743"/>
            <a:ext cx="6656459" cy="55154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2009’dan </a:t>
            </a:r>
            <a:r>
              <a:rPr lang="en-US" dirty="0" err="1">
                <a:solidFill>
                  <a:schemeClr val="tx2"/>
                </a:solidFill>
              </a:rPr>
              <a:t>itibaren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Avrupa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Birliği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üye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ülkeleri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ülkelerin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desteklediği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European </a:t>
            </a:r>
            <a:r>
              <a:rPr lang="en-US" b="1" dirty="0" err="1">
                <a:solidFill>
                  <a:schemeClr val="tx2"/>
                </a:solidFill>
              </a:rPr>
              <a:t>SchoolNet</a:t>
            </a:r>
            <a:r>
              <a:rPr lang="en-US" b="1" dirty="0">
                <a:solidFill>
                  <a:schemeClr val="tx2"/>
                </a:solidFill>
              </a:rPr>
              <a:t> (</a:t>
            </a:r>
            <a:r>
              <a:rPr lang="en-US" b="1" dirty="0" err="1">
                <a:solidFill>
                  <a:schemeClr val="tx2"/>
                </a:solidFill>
              </a:rPr>
              <a:t>Avrupa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Okul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Ağı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b="1" dirty="0" err="1">
                <a:solidFill>
                  <a:schemeClr val="tx2"/>
                </a:solidFill>
              </a:rPr>
              <a:t>tarafından</a:t>
            </a:r>
            <a:r>
              <a:rPr lang="en-US" b="1" dirty="0">
                <a:solidFill>
                  <a:schemeClr val="tx2"/>
                </a:solidFill>
              </a:rPr>
              <a:t> STEM </a:t>
            </a:r>
            <a:r>
              <a:rPr lang="en-US" b="1" dirty="0" err="1">
                <a:solidFill>
                  <a:schemeClr val="tx2"/>
                </a:solidFill>
              </a:rPr>
              <a:t>alanında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Scientix</a:t>
            </a:r>
            <a:r>
              <a:rPr lang="en-US" b="1" dirty="0">
                <a:solidFill>
                  <a:schemeClr val="tx2"/>
                </a:solidFill>
              </a:rPr>
              <a:t>, STEM Alliance, Bloom, Amgen Teach, GO-LAB </a:t>
            </a:r>
            <a:r>
              <a:rPr lang="en-US" dirty="0" err="1">
                <a:solidFill>
                  <a:schemeClr val="tx2"/>
                </a:solidFill>
              </a:rPr>
              <a:t>gibi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projeler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yürütülmektedir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</a:rPr>
              <a:t> STEM </a:t>
            </a:r>
            <a:r>
              <a:rPr lang="en-US" dirty="0" err="1">
                <a:solidFill>
                  <a:schemeClr val="tx2"/>
                </a:solidFill>
              </a:rPr>
              <a:t>öğretmenlerine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akademisyenlere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araştırmacılara</a:t>
            </a:r>
            <a:r>
              <a:rPr lang="en-US" dirty="0">
                <a:solidFill>
                  <a:schemeClr val="tx2"/>
                </a:solidFill>
              </a:rPr>
              <a:t> STEM </a:t>
            </a:r>
            <a:r>
              <a:rPr lang="en-US" dirty="0" err="1">
                <a:solidFill>
                  <a:schemeClr val="tx2"/>
                </a:solidFill>
              </a:rPr>
              <a:t>eğitimi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ilgili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uygulamalar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etkinlikler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tanıtılıyor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55DBC-8F63-6F4A-BA8F-7C0EBD2E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670097" cy="1956841"/>
          </a:xfrm>
        </p:spPr>
        <p:txBody>
          <a:bodyPr anchor="b">
            <a:normAutofit/>
          </a:bodyPr>
          <a:lstStyle/>
          <a:p>
            <a:r>
              <a:rPr lang="en-TR" sz="3400" dirty="0"/>
              <a:t>NEREDEN BAŞLAYALIM ?</a:t>
            </a:r>
            <a:br>
              <a:rPr lang="en-TR" sz="3400" dirty="0"/>
            </a:br>
            <a:br>
              <a:rPr lang="en-TR" sz="3400" dirty="0"/>
            </a:br>
            <a:endParaRPr lang="en-TR" sz="34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AF86-1148-0740-8CAC-6845FD2C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19" y="2909771"/>
            <a:ext cx="5049520" cy="3320668"/>
          </a:xfrm>
        </p:spPr>
        <p:txBody>
          <a:bodyPr>
            <a:normAutofit/>
          </a:bodyPr>
          <a:lstStyle/>
          <a:p>
            <a:r>
              <a:rPr lang="en-TR" sz="2200" dirty="0"/>
              <a:t>STEM ÖĞRENME TOPLULUKLARI </a:t>
            </a:r>
          </a:p>
          <a:p>
            <a:r>
              <a:rPr lang="en-US" sz="2200" dirty="0">
                <a:hlinkClick r:id="rId2"/>
              </a:rPr>
              <a:t>http://www.scientix.eu/</a:t>
            </a:r>
            <a:endParaRPr lang="en-US" sz="2200" dirty="0"/>
          </a:p>
          <a:p>
            <a:r>
              <a:rPr lang="en-US" sz="2200" dirty="0">
                <a:hlinkClick r:id="rId3"/>
              </a:rPr>
              <a:t>https://www.europeanschoolnetacademy.eu/</a:t>
            </a:r>
            <a:endParaRPr lang="en-US" sz="2200" dirty="0"/>
          </a:p>
          <a:p>
            <a:r>
              <a:rPr lang="en-US" sz="2200" dirty="0">
                <a:hlinkClick r:id="rId4"/>
              </a:rPr>
              <a:t>https://ease-educators.com/</a:t>
            </a:r>
            <a:endParaRPr lang="en-US" sz="2200" dirty="0"/>
          </a:p>
          <a:p>
            <a:r>
              <a:rPr lang="en-US" sz="2200" dirty="0">
                <a:hlinkClick r:id="rId5"/>
              </a:rPr>
              <a:t>http://www.scienceonstageturkey.org/</a:t>
            </a:r>
            <a:endParaRPr lang="en-US" sz="2200" dirty="0"/>
          </a:p>
          <a:p>
            <a:r>
              <a:rPr lang="en-US" sz="2200" dirty="0">
                <a:hlinkClick r:id="rId6"/>
              </a:rPr>
              <a:t>https://www.science-on-stage.eu/</a:t>
            </a:r>
            <a:endParaRPr lang="en-US" sz="2200" dirty="0"/>
          </a:p>
          <a:p>
            <a:r>
              <a:rPr lang="en-US" sz="2200" dirty="0">
                <a:hlinkClick r:id="rId7"/>
              </a:rPr>
              <a:t>https://www.stem.org.uk/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TR" sz="2200" dirty="0"/>
          </a:p>
        </p:txBody>
      </p:sp>
      <p:pic>
        <p:nvPicPr>
          <p:cNvPr id="5" name="Picture 4" descr="Şehir eşlemesinde yer bulucu bayrağı">
            <a:extLst>
              <a:ext uri="{FF2B5EF4-FFF2-40B4-BE49-F238E27FC236}">
                <a16:creationId xmlns:a16="http://schemas.microsoft.com/office/drawing/2014/main" id="{8DCB1E3F-1772-286E-6D51-DB3DFC3061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677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ita üzerinde kırmızı raptiyeler">
            <a:extLst>
              <a:ext uri="{FF2B5EF4-FFF2-40B4-BE49-F238E27FC236}">
                <a16:creationId xmlns:a16="http://schemas.microsoft.com/office/drawing/2014/main" id="{0453E615-DCA2-6A81-A736-52E3A8111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865" b="81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A3E3E-6B75-CB40-8665-0D773D1C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TR" sz="4800">
                <a:solidFill>
                  <a:schemeClr val="tx1">
                    <a:lumMod val="85000"/>
                    <a:lumOff val="15000"/>
                  </a:schemeClr>
                </a:solidFill>
              </a:rPr>
              <a:t>Teşekkür ederim </a:t>
            </a:r>
            <a:r>
              <a:rPr lang="en-TR" sz="480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 </a:t>
            </a:r>
            <a:br>
              <a:rPr lang="en-TR" sz="4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TR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C1E7-2D67-D649-B3A2-023A2324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324100"/>
            <a:ext cx="6784259" cy="3875087"/>
          </a:xfrm>
        </p:spPr>
        <p:txBody>
          <a:bodyPr>
            <a:normAutofit/>
          </a:bodyPr>
          <a:lstStyle/>
          <a:p>
            <a:r>
              <a:rPr lang="en-TR" sz="2400" dirty="0"/>
              <a:t>SORULARINIZ ?</a:t>
            </a:r>
          </a:p>
          <a:p>
            <a:r>
              <a:rPr lang="en-TR" sz="2400" dirty="0"/>
              <a:t>canerfatma@gmail.com</a:t>
            </a:r>
          </a:p>
          <a:p>
            <a:r>
              <a:rPr lang="en-US" sz="2400" dirty="0">
                <a:hlinkClick r:id="rId3"/>
              </a:rPr>
              <a:t>https://twitter.com/drfatmacaner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https://www.linkedin.com/in/fatma-caner-ph-d-21392b127/</a:t>
            </a:r>
            <a:endParaRPr lang="en-US" sz="2400" dirty="0"/>
          </a:p>
          <a:p>
            <a:endParaRPr lang="en-TR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854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1E36-0866-BD4D-B126-A01F2E49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56" y="-1242021"/>
            <a:ext cx="10515600" cy="2852737"/>
          </a:xfrm>
        </p:spPr>
        <p:txBody>
          <a:bodyPr/>
          <a:lstStyle/>
          <a:p>
            <a:r>
              <a:rPr lang="en-TR" dirty="0"/>
              <a:t>İÇERİK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46906A4-92EE-3059-E129-EE5AA21E3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458251"/>
              </p:ext>
            </p:extLst>
          </p:nvPr>
        </p:nvGraphicFramePr>
        <p:xfrm>
          <a:off x="411480" y="1610716"/>
          <a:ext cx="10697976" cy="47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85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FDDB-D307-6046-8765-44CD0867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KAYNAKÇA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41E2-F154-F344-B303-77553EC8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Atman, C. J., Adams, R. S., </a:t>
            </a:r>
            <a:r>
              <a:rPr lang="en-US" sz="1900" dirty="0" err="1"/>
              <a:t>Cardella</a:t>
            </a:r>
            <a:r>
              <a:rPr lang="en-US" sz="1900" dirty="0"/>
              <a:t>, M. E., Turns, J., </a:t>
            </a:r>
            <a:r>
              <a:rPr lang="en-US" sz="1900" dirty="0" err="1"/>
              <a:t>Mosborg</a:t>
            </a:r>
            <a:r>
              <a:rPr lang="en-US" sz="1900" dirty="0"/>
              <a:t>, S., &amp; Saleem, J. (2007). Engineering design processes: A comparison of students and expert practitioners. </a:t>
            </a:r>
            <a:r>
              <a:rPr lang="en-US" sz="1900" i="1" dirty="0"/>
              <a:t>Journal of engineering education</a:t>
            </a:r>
            <a:r>
              <a:rPr lang="en-US" sz="1900" dirty="0"/>
              <a:t>, </a:t>
            </a:r>
            <a:r>
              <a:rPr lang="en-US" sz="1900" i="1" dirty="0"/>
              <a:t>96</a:t>
            </a:r>
            <a:r>
              <a:rPr lang="en-US" sz="1900" dirty="0"/>
              <a:t>(4), 359-379.</a:t>
            </a:r>
          </a:p>
          <a:p>
            <a:r>
              <a:rPr lang="en-US" sz="1900" dirty="0" err="1"/>
              <a:t>Corlu</a:t>
            </a:r>
            <a:r>
              <a:rPr lang="en-US" sz="1900" dirty="0"/>
              <a:t>, M. S., &amp; </a:t>
            </a:r>
            <a:r>
              <a:rPr lang="en-US" sz="1900" dirty="0" err="1"/>
              <a:t>Çallı</a:t>
            </a:r>
            <a:r>
              <a:rPr lang="en-US" sz="1900" dirty="0"/>
              <a:t>, E. (2017). STEM </a:t>
            </a:r>
            <a:r>
              <a:rPr lang="en-US" sz="1900" dirty="0" err="1"/>
              <a:t>kuram</a:t>
            </a:r>
            <a:r>
              <a:rPr lang="en-US" sz="1900" dirty="0"/>
              <a:t> </a:t>
            </a:r>
            <a:r>
              <a:rPr lang="en-US" sz="1900" dirty="0" err="1"/>
              <a:t>ve</a:t>
            </a:r>
            <a:r>
              <a:rPr lang="en-US" sz="1900" dirty="0"/>
              <a:t> </a:t>
            </a:r>
            <a:r>
              <a:rPr lang="en-US" sz="1900" dirty="0" err="1"/>
              <a:t>uygulamaları</a:t>
            </a:r>
            <a:r>
              <a:rPr lang="en-US" sz="1900" dirty="0"/>
              <a:t>. </a:t>
            </a:r>
            <a:r>
              <a:rPr lang="en-US" sz="1900" i="1" dirty="0"/>
              <a:t>İstanbul: </a:t>
            </a:r>
            <a:r>
              <a:rPr lang="en-US" sz="1900" i="1" dirty="0" err="1"/>
              <a:t>Pusula</a:t>
            </a:r>
            <a:r>
              <a:rPr lang="en-US" sz="1900" dirty="0"/>
              <a:t>, </a:t>
            </a:r>
            <a:r>
              <a:rPr lang="en-US" sz="1900" i="1" dirty="0"/>
              <a:t>20</a:t>
            </a:r>
            <a:r>
              <a:rPr lang="en-US" sz="1900" dirty="0"/>
              <a:t>.</a:t>
            </a:r>
          </a:p>
          <a:p>
            <a:r>
              <a:rPr lang="en-US" sz="1900" dirty="0"/>
              <a:t>Kelley, T. R., &amp; Knowles, J. G. (2016). A conceptual framework for integrated STEM education. </a:t>
            </a:r>
            <a:r>
              <a:rPr lang="en-US" sz="1900" i="1" dirty="0"/>
              <a:t>International Journal of STEM education</a:t>
            </a:r>
            <a:r>
              <a:rPr lang="en-US" sz="1900" dirty="0"/>
              <a:t>, </a:t>
            </a:r>
            <a:r>
              <a:rPr lang="en-US" sz="1900" i="1" dirty="0"/>
              <a:t>3</a:t>
            </a:r>
            <a:r>
              <a:rPr lang="en-US" sz="1900" dirty="0"/>
              <a:t>(1), 1-11.</a:t>
            </a:r>
            <a:endParaRPr lang="en-US" sz="1900" dirty="0">
              <a:hlinkClick r:id="rId2"/>
            </a:endParaRPr>
          </a:p>
          <a:p>
            <a:r>
              <a:rPr lang="en-US" sz="1900" dirty="0">
                <a:hlinkClick r:id="rId2"/>
              </a:rPr>
              <a:t>https://www3.weforum.org/docs/WEF_Future_of_Jobs.pdf</a:t>
            </a:r>
            <a:endParaRPr lang="en-US" sz="1900" dirty="0"/>
          </a:p>
          <a:p>
            <a:r>
              <a:rPr lang="en-US" sz="1900" dirty="0">
                <a:hlinkClick r:id="rId3"/>
              </a:rPr>
              <a:t>https://bilimteknik.tubitak.gov.tr/system/files/makale/621_bilim_ve_teknik_2019_agustos_60.pdf</a:t>
            </a:r>
            <a:endParaRPr lang="en-US" sz="1900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21495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E73A62-9443-DA1E-6FBF-21AF2E19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 KİMİM?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ext Placeholder 3">
            <a:extLst>
              <a:ext uri="{FF2B5EF4-FFF2-40B4-BE49-F238E27FC236}">
                <a16:creationId xmlns:a16="http://schemas.microsoft.com/office/drawing/2014/main" id="{6C9002DA-CE44-9882-AD16-A7DBD1E5E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657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99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 descr="Bir molesel modelin yakınlarının yakından">
            <a:extLst>
              <a:ext uri="{FF2B5EF4-FFF2-40B4-BE49-F238E27FC236}">
                <a16:creationId xmlns:a16="http://schemas.microsoft.com/office/drawing/2014/main" id="{05E96FA6-1943-5214-4D1E-AF0C744DA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 sz="4000" dirty="0"/>
              <a:t>STEM NEDİR?</a:t>
            </a:r>
            <a:endParaRPr lang="en-TR" sz="4000"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idx="1"/>
          </p:nvPr>
        </p:nvSpPr>
        <p:spPr>
          <a:xfrm>
            <a:off x="838200" y="1378634"/>
            <a:ext cx="6188242" cy="4798329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850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90"/>
              <a:buNone/>
            </a:pPr>
            <a:br>
              <a:rPr lang="en-US" sz="800" dirty="0"/>
            </a:br>
            <a:endParaRPr lang="en-US" sz="800" dirty="0"/>
          </a:p>
          <a:p>
            <a:pPr marL="182880" lvl="0" indent="-182880" rtl="0">
              <a:spcBef>
                <a:spcPts val="1200"/>
              </a:spcBef>
              <a:spcAft>
                <a:spcPts val="0"/>
              </a:spcAft>
              <a:buSzPts val="1190"/>
              <a:buChar char="▪"/>
            </a:pPr>
            <a:r>
              <a:rPr lang="en-US" sz="2400" b="1" dirty="0"/>
              <a:t>S</a:t>
            </a:r>
            <a:r>
              <a:rPr lang="en-US" sz="2400" dirty="0"/>
              <a:t>CIENCE, </a:t>
            </a:r>
            <a:r>
              <a:rPr lang="en-US" sz="2400" b="1" dirty="0"/>
              <a:t>T</a:t>
            </a:r>
            <a:r>
              <a:rPr lang="en-US" sz="2400" dirty="0"/>
              <a:t>ECHNOLOGY, </a:t>
            </a:r>
            <a:r>
              <a:rPr lang="en-US" sz="2400" b="1" dirty="0"/>
              <a:t>E</a:t>
            </a:r>
            <a:r>
              <a:rPr lang="en-US" sz="2400" dirty="0"/>
              <a:t>NGINEERING, </a:t>
            </a:r>
            <a:r>
              <a:rPr lang="en-US" sz="2400" b="1" dirty="0"/>
              <a:t>M</a:t>
            </a:r>
            <a:r>
              <a:rPr lang="en-US" sz="2400" dirty="0"/>
              <a:t>ATHEMATICS </a:t>
            </a:r>
            <a:r>
              <a:rPr lang="en-US" sz="2400" b="1" dirty="0"/>
              <a:t>(FETEMM)</a:t>
            </a:r>
            <a:br>
              <a:rPr lang="en-US" sz="2400" dirty="0"/>
            </a:br>
            <a:endParaRPr lang="en-US" sz="2400" dirty="0"/>
          </a:p>
          <a:p>
            <a:pPr marL="182880" lvl="0" indent="-182880" rtl="0">
              <a:spcBef>
                <a:spcPts val="1200"/>
              </a:spcBef>
              <a:spcAft>
                <a:spcPts val="0"/>
              </a:spcAft>
              <a:buSzPts val="1190"/>
              <a:buChar char="▪"/>
            </a:pPr>
            <a:r>
              <a:rPr lang="en-US" sz="2400" dirty="0"/>
              <a:t>BİR DÜŞÜNME BİÇİMİ+ BİR SÜREÇ FELSEFESİ</a:t>
            </a:r>
            <a:br>
              <a:rPr lang="en-US" sz="2400" dirty="0"/>
            </a:br>
            <a:endParaRPr lang="en-US" sz="2400" dirty="0"/>
          </a:p>
          <a:p>
            <a:pPr marL="182880" lvl="0" indent="-182880" rtl="0">
              <a:spcBef>
                <a:spcPts val="1200"/>
              </a:spcBef>
              <a:spcAft>
                <a:spcPts val="0"/>
              </a:spcAft>
              <a:buSzPts val="1190"/>
              <a:buChar char="▪"/>
            </a:pPr>
            <a:r>
              <a:rPr lang="en-US" sz="2400" b="1" i="1" dirty="0"/>
              <a:t>TÜRKİYE'DE STEM (3 P-STEM)</a:t>
            </a:r>
            <a:br>
              <a:rPr lang="en-US" sz="2400" dirty="0"/>
            </a:br>
            <a:endParaRPr lang="en-US" sz="2400" dirty="0"/>
          </a:p>
          <a:p>
            <a:pPr marL="182880" lvl="0" indent="-182880" rtl="0">
              <a:spcBef>
                <a:spcPts val="1200"/>
              </a:spcBef>
              <a:spcAft>
                <a:spcPts val="0"/>
              </a:spcAft>
              <a:buSzPts val="1190"/>
              <a:buChar char="▪"/>
            </a:pPr>
            <a:r>
              <a:rPr lang="en-US" sz="2400" b="1" i="1" dirty="0" err="1"/>
              <a:t>Politik</a:t>
            </a:r>
            <a:r>
              <a:rPr lang="en-US" sz="2400" b="1" i="1" dirty="0"/>
              <a:t> STEM- (STEM </a:t>
            </a:r>
            <a:r>
              <a:rPr lang="en-US" sz="2400" b="1" i="1" dirty="0" err="1"/>
              <a:t>alanlarına</a:t>
            </a:r>
            <a:r>
              <a:rPr lang="en-US" sz="2400" b="1" i="1" dirty="0"/>
              <a:t> </a:t>
            </a:r>
            <a:r>
              <a:rPr lang="en-US" sz="2400" b="1" i="1" dirty="0" err="1"/>
              <a:t>ilgiyi</a:t>
            </a:r>
            <a:r>
              <a:rPr lang="en-US" sz="2400" b="1" i="1" dirty="0"/>
              <a:t> </a:t>
            </a:r>
            <a:r>
              <a:rPr lang="en-US" sz="2400" b="1" i="1" dirty="0" err="1"/>
              <a:t>artırma,mesleklere</a:t>
            </a:r>
            <a:r>
              <a:rPr lang="en-US" sz="2400" b="1" i="1" dirty="0"/>
              <a:t> </a:t>
            </a:r>
            <a:r>
              <a:rPr lang="en-US" sz="2400" b="1" i="1" dirty="0" err="1"/>
              <a:t>yönlendirme</a:t>
            </a:r>
            <a:r>
              <a:rPr lang="en-US" sz="2400" b="1" i="1" dirty="0"/>
              <a:t>)</a:t>
            </a:r>
            <a:br>
              <a:rPr lang="en-US" sz="2400" dirty="0"/>
            </a:br>
            <a:endParaRPr lang="en-US" sz="2400" dirty="0"/>
          </a:p>
          <a:p>
            <a:pPr marL="182880" lvl="0" indent="-182880" rtl="0">
              <a:spcBef>
                <a:spcPts val="1200"/>
              </a:spcBef>
              <a:spcAft>
                <a:spcPts val="0"/>
              </a:spcAft>
              <a:buSzPts val="1190"/>
              <a:buChar char="▪"/>
            </a:pPr>
            <a:r>
              <a:rPr lang="en-US" sz="2400" b="1" i="1" dirty="0" err="1"/>
              <a:t>Popüler</a:t>
            </a:r>
            <a:r>
              <a:rPr lang="en-US" sz="2400" b="1" i="1" dirty="0"/>
              <a:t> STEM- (</a:t>
            </a:r>
            <a:r>
              <a:rPr lang="en-US" sz="2400" b="1" i="1" dirty="0" err="1"/>
              <a:t>Bilim</a:t>
            </a:r>
            <a:r>
              <a:rPr lang="en-US" sz="2400" b="1" i="1" dirty="0"/>
              <a:t> </a:t>
            </a:r>
            <a:r>
              <a:rPr lang="en-US" sz="2400" b="1" i="1" dirty="0" err="1"/>
              <a:t>Merkezleri</a:t>
            </a:r>
            <a:r>
              <a:rPr lang="en-US" sz="2400" b="1" i="1" dirty="0"/>
              <a:t>, </a:t>
            </a:r>
            <a:r>
              <a:rPr lang="en-US" sz="2400" b="1" i="1" dirty="0" err="1"/>
              <a:t>Robotik</a:t>
            </a:r>
            <a:r>
              <a:rPr lang="en-US" sz="2400" b="1" i="1" dirty="0"/>
              <a:t> </a:t>
            </a:r>
            <a:r>
              <a:rPr lang="en-US" sz="2400" b="1" i="1" dirty="0" err="1"/>
              <a:t>Yarışmaları</a:t>
            </a:r>
            <a:r>
              <a:rPr lang="en-US" sz="2400" b="1" i="1" dirty="0"/>
              <a:t>, Maker </a:t>
            </a:r>
            <a:r>
              <a:rPr lang="en-US" sz="2400" b="1" i="1" dirty="0" err="1"/>
              <a:t>Hareketi</a:t>
            </a:r>
            <a:r>
              <a:rPr lang="en-US" sz="2400" b="1" i="1" dirty="0"/>
              <a:t>)</a:t>
            </a:r>
            <a:br>
              <a:rPr lang="en-US" sz="2400" dirty="0"/>
            </a:br>
            <a:endParaRPr lang="en-US" sz="2400" dirty="0"/>
          </a:p>
          <a:p>
            <a:pPr marL="182880" lvl="0" indent="-182880" rtl="0">
              <a:spcBef>
                <a:spcPts val="1200"/>
              </a:spcBef>
              <a:spcAft>
                <a:spcPts val="0"/>
              </a:spcAft>
              <a:buSzPts val="1190"/>
              <a:buChar char="▪"/>
            </a:pPr>
            <a:r>
              <a:rPr lang="en-US" sz="2400" b="1" i="1" dirty="0" err="1"/>
              <a:t>Pedagojik</a:t>
            </a:r>
            <a:r>
              <a:rPr lang="en-US" sz="2400" b="1" i="1" dirty="0"/>
              <a:t> STEM-(</a:t>
            </a:r>
            <a:r>
              <a:rPr lang="en-US" sz="2400" b="1" i="1" dirty="0" err="1"/>
              <a:t>Bütünleştirilmiş</a:t>
            </a:r>
            <a:r>
              <a:rPr lang="en-US" sz="2400" b="1" i="1" dirty="0"/>
              <a:t> STEM </a:t>
            </a:r>
            <a:r>
              <a:rPr lang="en-US" sz="2400" b="1" i="1" dirty="0" err="1"/>
              <a:t>Yaklaşımı</a:t>
            </a:r>
            <a:r>
              <a:rPr lang="en-US" sz="2400" b="1" i="1" dirty="0"/>
              <a:t>) (</a:t>
            </a:r>
            <a:r>
              <a:rPr lang="en-US" sz="2400" b="1" i="1" dirty="0" err="1"/>
              <a:t>Çorlu</a:t>
            </a:r>
            <a:r>
              <a:rPr lang="en-US" sz="2400" b="1" i="1" dirty="0"/>
              <a:t> &amp;</a:t>
            </a:r>
            <a:r>
              <a:rPr lang="en-US" sz="2400" b="1" i="1" dirty="0" err="1"/>
              <a:t>Çallı</a:t>
            </a:r>
            <a:r>
              <a:rPr lang="en-US" sz="2400" b="1" i="1" dirty="0"/>
              <a:t>, 2017)</a:t>
            </a:r>
            <a:br>
              <a:rPr lang="en-US" sz="800" dirty="0"/>
            </a:br>
            <a:endParaRPr lang="en-US" sz="800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SzPts val="1190"/>
              <a:buNone/>
            </a:pPr>
            <a:br>
              <a:rPr lang="en-US" sz="800" dirty="0"/>
            </a:b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344649" y="2605282"/>
            <a:ext cx="4368602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SzPts val="5400"/>
            </a:pPr>
            <a:r>
              <a:rPr lang="en-US" sz="4200" dirty="0"/>
              <a:t>ÖĞRETMENİM, BU BENİM NEREDE İŞİME YARAYACAK?</a:t>
            </a:r>
          </a:p>
        </p:txBody>
      </p:sp>
      <p:sp>
        <p:nvSpPr>
          <p:cNvPr id="16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F0DD5ACA-2CFE-3E8E-39A5-95E6ED376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5" r="94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C8A08-8B96-9048-AB9B-29940B1F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TR" sz="5400"/>
              <a:t>STEM EĞİTİMİ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0CFC-098A-9A48-B99A-7F5B42AC4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182880" lvl="0" indent="-182880">
              <a:spcBef>
                <a:spcPts val="1200"/>
              </a:spcBef>
              <a:buSzPts val="1700"/>
              <a:buChar char="▪"/>
            </a:pPr>
            <a:r>
              <a:rPr lang="en-US" sz="2000" i="1" dirty="0"/>
              <a:t>STEM </a:t>
            </a:r>
            <a:r>
              <a:rPr lang="en-US" sz="2000" i="1" dirty="0" err="1"/>
              <a:t>Eğitimin</a:t>
            </a:r>
            <a:r>
              <a:rPr lang="en-US" sz="2000" i="1" dirty="0"/>
              <a:t> </a:t>
            </a:r>
            <a:r>
              <a:rPr lang="en-US" sz="2000" i="1" dirty="0" err="1"/>
              <a:t>Amacı</a:t>
            </a:r>
            <a:r>
              <a:rPr lang="en-US" sz="2000" i="1" dirty="0"/>
              <a:t>: </a:t>
            </a:r>
            <a:r>
              <a:rPr lang="en-US" sz="2000" b="1" dirty="0" err="1"/>
              <a:t>disiplinler</a:t>
            </a:r>
            <a:r>
              <a:rPr lang="en-US" sz="2000" b="1" dirty="0"/>
              <a:t> </a:t>
            </a:r>
            <a:r>
              <a:rPr lang="en-US" sz="2000" b="1" dirty="0" err="1"/>
              <a:t>arası</a:t>
            </a:r>
            <a:r>
              <a:rPr lang="en-US" sz="2000" dirty="0"/>
              <a:t> </a:t>
            </a:r>
            <a:r>
              <a:rPr lang="en-US" sz="2000" dirty="0" err="1"/>
              <a:t>ilişkiler</a:t>
            </a:r>
            <a:r>
              <a:rPr lang="en-US" sz="2000" dirty="0"/>
              <a:t> </a:t>
            </a:r>
            <a:r>
              <a:rPr lang="en-US" sz="2000" dirty="0" err="1"/>
              <a:t>kurarak</a:t>
            </a:r>
            <a:r>
              <a:rPr lang="en-US" sz="2000" dirty="0"/>
              <a:t> </a:t>
            </a:r>
            <a:r>
              <a:rPr lang="en-US" sz="2000" dirty="0" err="1"/>
              <a:t>öğrenmenin</a:t>
            </a:r>
            <a:r>
              <a:rPr lang="en-US" sz="2000" dirty="0"/>
              <a:t> </a:t>
            </a:r>
            <a:r>
              <a:rPr lang="en-US" sz="2000" dirty="0" err="1"/>
              <a:t>bütüncül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yaklaşımla</a:t>
            </a:r>
            <a:r>
              <a:rPr lang="en-US" sz="2000" dirty="0"/>
              <a:t> </a:t>
            </a:r>
            <a:r>
              <a:rPr lang="en-US" sz="2000" dirty="0" err="1"/>
              <a:t>oluşturulmasıdır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marL="182880" lvl="0" indent="-182880">
              <a:spcBef>
                <a:spcPts val="1200"/>
              </a:spcBef>
              <a:buSzPts val="1700"/>
              <a:buChar char="▪"/>
            </a:pPr>
            <a:r>
              <a:rPr lang="en-US" sz="2000" i="1" dirty="0" err="1"/>
              <a:t>Bilgiden</a:t>
            </a:r>
            <a:r>
              <a:rPr lang="en-US" sz="2000" i="1" dirty="0"/>
              <a:t> </a:t>
            </a:r>
            <a:r>
              <a:rPr lang="en-US" sz="2000" i="1" dirty="0" err="1"/>
              <a:t>Beceriye</a:t>
            </a:r>
            <a:r>
              <a:rPr lang="en-US" sz="2000" i="1" dirty="0"/>
              <a:t> </a:t>
            </a:r>
            <a:r>
              <a:rPr lang="en-US" sz="2000" i="1" dirty="0" err="1"/>
              <a:t>Geçiş</a:t>
            </a:r>
            <a:r>
              <a:rPr lang="en-US" sz="2000" dirty="0"/>
              <a:t>: 21. </a:t>
            </a:r>
            <a:r>
              <a:rPr lang="en-US" sz="2000" dirty="0" err="1"/>
              <a:t>yy</a:t>
            </a:r>
            <a:r>
              <a:rPr lang="en-US" sz="2000" dirty="0"/>
              <a:t> da </a:t>
            </a:r>
            <a:r>
              <a:rPr lang="en-US" sz="2000" dirty="0" err="1"/>
              <a:t>bilim</a:t>
            </a:r>
            <a:r>
              <a:rPr lang="en-US" sz="2000" dirty="0"/>
              <a:t> </a:t>
            </a:r>
            <a:r>
              <a:rPr lang="en-US" sz="2000" dirty="0" err="1"/>
              <a:t>öğretiminin</a:t>
            </a:r>
            <a:r>
              <a:rPr lang="en-US" sz="2000" dirty="0"/>
              <a:t> </a:t>
            </a:r>
            <a:r>
              <a:rPr lang="en-US" sz="2000" dirty="0" err="1"/>
              <a:t>amacı</a:t>
            </a:r>
            <a:r>
              <a:rPr lang="en-US" sz="2000" dirty="0"/>
              <a:t>; </a:t>
            </a:r>
            <a:r>
              <a:rPr lang="en-US" sz="2000" dirty="0" err="1"/>
              <a:t>sadece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seviyesini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üst</a:t>
            </a:r>
            <a:r>
              <a:rPr lang="en-US" sz="2000" dirty="0"/>
              <a:t> </a:t>
            </a:r>
            <a:r>
              <a:rPr lang="en-US" sz="2000" dirty="0" err="1"/>
              <a:t>basamağa</a:t>
            </a:r>
            <a:r>
              <a:rPr lang="en-US" sz="2000" dirty="0"/>
              <a:t> </a:t>
            </a:r>
            <a:r>
              <a:rPr lang="en-US" sz="2000" dirty="0" err="1"/>
              <a:t>çıkarmak</a:t>
            </a:r>
            <a:r>
              <a:rPr lang="en-US" sz="2000" dirty="0"/>
              <a:t> </a:t>
            </a:r>
            <a:r>
              <a:rPr lang="en-US" sz="2000" dirty="0" err="1"/>
              <a:t>değil</a:t>
            </a:r>
            <a:r>
              <a:rPr lang="en-US" sz="2000" dirty="0"/>
              <a:t>, </a:t>
            </a:r>
            <a:r>
              <a:rPr lang="en-US" sz="2000" b="1" dirty="0"/>
              <a:t>”</a:t>
            </a:r>
            <a:r>
              <a:rPr lang="en-US" sz="2000" b="1" dirty="0" err="1"/>
              <a:t>Beceri</a:t>
            </a:r>
            <a:r>
              <a:rPr lang="en-US" sz="2000" b="1" dirty="0"/>
              <a:t> </a:t>
            </a:r>
            <a:r>
              <a:rPr lang="en-US" sz="2000" b="1" dirty="0" err="1"/>
              <a:t>Öğrenme</a:t>
            </a:r>
            <a:r>
              <a:rPr lang="en-US" sz="2000" b="1" dirty="0"/>
              <a:t> </a:t>
            </a:r>
            <a:r>
              <a:rPr lang="en-US" sz="2000" b="1" dirty="0" err="1"/>
              <a:t>Alanı</a:t>
            </a:r>
            <a:r>
              <a:rPr lang="en-US" sz="2000" b="1" dirty="0"/>
              <a:t>"</a:t>
            </a:r>
            <a:r>
              <a:rPr lang="en-US" sz="2000" dirty="0"/>
              <a:t> </a:t>
            </a:r>
            <a:r>
              <a:rPr lang="en-US" sz="2000" dirty="0" err="1"/>
              <a:t>yaratmaktır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endParaRPr lang="en-TR" sz="2000" dirty="0"/>
          </a:p>
        </p:txBody>
      </p:sp>
      <p:pic>
        <p:nvPicPr>
          <p:cNvPr id="14" name="Picture 13" descr="Yazı tahtası üzerinde yazılan formüller">
            <a:extLst>
              <a:ext uri="{FF2B5EF4-FFF2-40B4-BE49-F238E27FC236}">
                <a16:creationId xmlns:a16="http://schemas.microsoft.com/office/drawing/2014/main" id="{D7128529-001E-E23D-CDD9-34FDCF37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4" r="184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40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Text&#10;&#10;Description automatically generated">
            <a:extLst>
              <a:ext uri="{FF2B5EF4-FFF2-40B4-BE49-F238E27FC236}">
                <a16:creationId xmlns:a16="http://schemas.microsoft.com/office/drawing/2014/main" id="{C19FDEA9-DC4C-C246-9CBC-A9D138D7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42" y="757989"/>
            <a:ext cx="8706064" cy="5418974"/>
          </a:xfrm>
        </p:spPr>
      </p:pic>
    </p:spTree>
    <p:extLst>
      <p:ext uri="{BB962C8B-B14F-4D97-AF65-F5344CB8AC3E}">
        <p14:creationId xmlns:p14="http://schemas.microsoft.com/office/powerpoint/2010/main" val="53596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227A4-3806-2F45-B59D-5FC85876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TR" sz="3800"/>
              <a:t>21. Y.Y. ÖĞRENENİNİN ÖZELLİKLERİ NELERDİR?</a:t>
            </a:r>
            <a:endParaRPr lang="en-TR" sz="3800" dirty="0"/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943A1-4DD7-0B40-AA00-DEDB32DD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https://</a:t>
            </a:r>
            <a:r>
              <a:rPr lang="en-US" sz="2200" dirty="0" err="1"/>
              <a:t>tr.padlet.com</a:t>
            </a:r>
            <a:r>
              <a:rPr lang="en-US" sz="2200" dirty="0"/>
              <a:t>/</a:t>
            </a:r>
            <a:r>
              <a:rPr lang="en-US" sz="2200" dirty="0" err="1"/>
              <a:t>canerfatma</a:t>
            </a:r>
            <a:r>
              <a:rPr lang="en-US" sz="2200" dirty="0"/>
              <a:t>/fksmq2oft3j17tup</a:t>
            </a:r>
            <a:endParaRPr lang="en-TR" sz="2200" dirty="0"/>
          </a:p>
          <a:p>
            <a:endParaRPr lang="en-TR" sz="2200" dirty="0"/>
          </a:p>
        </p:txBody>
      </p:sp>
      <p:pic>
        <p:nvPicPr>
          <p:cNvPr id="16" name="Picture 15" descr="Harita üzerinde kırmızı raptiyeler">
            <a:extLst>
              <a:ext uri="{FF2B5EF4-FFF2-40B4-BE49-F238E27FC236}">
                <a16:creationId xmlns:a16="http://schemas.microsoft.com/office/drawing/2014/main" id="{3D071D1A-E1B4-DE9A-78B4-F7D27A5B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8" r="162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818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5DB25-A32A-8045-95C9-30D91608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NEDEN STEM EĞİTİMİ?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5F30B-3B84-904B-8053-716342C2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600018"/>
            <a:ext cx="3425609" cy="1413063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CB72A7-200A-BA41-BB73-2EDEC319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38" y="1353487"/>
            <a:ext cx="3433324" cy="1147383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129;p4">
            <a:extLst>
              <a:ext uri="{FF2B5EF4-FFF2-40B4-BE49-F238E27FC236}">
                <a16:creationId xmlns:a16="http://schemas.microsoft.com/office/drawing/2014/main" id="{FE349C8D-DEBE-2E46-83A4-2DB873E40E9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/>
          <a:stretch/>
        </p:blipFill>
        <p:spPr>
          <a:xfrm>
            <a:off x="4065689" y="272653"/>
            <a:ext cx="4199849" cy="3862696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3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766</Words>
  <Application>Microsoft Macintosh PowerPoint</Application>
  <PresentationFormat>Widescreen</PresentationFormat>
  <Paragraphs>99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Schoolbook</vt:lpstr>
      <vt:lpstr>Noto Sans Symbols</vt:lpstr>
      <vt:lpstr>Rockwell</vt:lpstr>
      <vt:lpstr>Times New Roman</vt:lpstr>
      <vt:lpstr>Office Theme</vt:lpstr>
      <vt:lpstr>BİLİM EĞİTİMİNDE STEM+ YAKLAŞIMI ve GELECEĞİ</vt:lpstr>
      <vt:lpstr>İÇERİK</vt:lpstr>
      <vt:lpstr>BEN KİMİM?</vt:lpstr>
      <vt:lpstr>STEM NEDİR?</vt:lpstr>
      <vt:lpstr>ÖĞRETMENİM, BU BENİM NEREDE İŞİME YARAYACAK?</vt:lpstr>
      <vt:lpstr>STEM EĞİTİMİ</vt:lpstr>
      <vt:lpstr>PowerPoint Presentation</vt:lpstr>
      <vt:lpstr>21. Y.Y. ÖĞRENENİNİN ÖZELLİKLERİ NELERDİR?</vt:lpstr>
      <vt:lpstr>NEDEN STEM EĞİTİMİ?</vt:lpstr>
      <vt:lpstr>STEM EĞİTİMİ</vt:lpstr>
      <vt:lpstr>MÜHENDİSLİK TASARIM SÜRECİ </vt:lpstr>
      <vt:lpstr>MÜHENDİSLİK TASARIM SÜRECİ/ TASARIM ODAKLI DÜŞÜNME</vt:lpstr>
      <vt:lpstr>STEM EĞİTİMİNİN FAYDALARI  </vt:lpstr>
      <vt:lpstr>STEM ÖĞRETMEN KİMDİR?</vt:lpstr>
      <vt:lpstr>BÜTÜNLEŞİK STEM ÖĞRETMEN YETERLİKLERİ</vt:lpstr>
      <vt:lpstr>STEM+ ve GELECEĞİ</vt:lpstr>
      <vt:lpstr>STEM + ve GELECEĞİ</vt:lpstr>
      <vt:lpstr>NEREDEN BAŞLAYALIM ?  </vt:lpstr>
      <vt:lpstr>Teşekkür ederim   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BİLİM EĞİTİMİNDE STEM+ YAKLAŞIMI ve GELECEĞİ</dc:title>
  <dc:creator>ms1467</dc:creator>
  <cp:lastModifiedBy>FATMA  CANER</cp:lastModifiedBy>
  <cp:revision>6</cp:revision>
  <dcterms:created xsi:type="dcterms:W3CDTF">2017-10-04T20:18:55Z</dcterms:created>
  <dcterms:modified xsi:type="dcterms:W3CDTF">2022-05-24T07:35:07Z</dcterms:modified>
</cp:coreProperties>
</file>