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8" r:id="rId1"/>
  </p:sldMasterIdLst>
  <p:sldIdLst>
    <p:sldId id="283" r:id="rId2"/>
    <p:sldId id="256" r:id="rId3"/>
    <p:sldId id="287" r:id="rId4"/>
    <p:sldId id="288" r:id="rId5"/>
    <p:sldId id="282" r:id="rId6"/>
    <p:sldId id="258" r:id="rId7"/>
    <p:sldId id="285" r:id="rId8"/>
    <p:sldId id="290" r:id="rId9"/>
    <p:sldId id="259" r:id="rId10"/>
    <p:sldId id="262" r:id="rId11"/>
    <p:sldId id="263" r:id="rId12"/>
    <p:sldId id="286" r:id="rId13"/>
    <p:sldId id="269" r:id="rId14"/>
    <p:sldId id="289" r:id="rId15"/>
    <p:sldId id="291" r:id="rId16"/>
    <p:sldId id="293" r:id="rId17"/>
    <p:sldId id="294" r:id="rId18"/>
    <p:sldId id="292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CFF67-F816-464C-A3C4-5EBD1329F4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130C587-9167-46B6-B429-20924255F14B}">
      <dgm:prSet custT="1"/>
      <dgm:spPr/>
      <dgm:t>
        <a:bodyPr/>
        <a:lstStyle/>
        <a:p>
          <a:r>
            <a:rPr lang="en-US" sz="1600" b="1"/>
            <a:t>Misyon</a:t>
          </a:r>
          <a:endParaRPr lang="en-US" sz="1600"/>
        </a:p>
      </dgm:t>
    </dgm:pt>
    <dgm:pt modelId="{0412F513-1264-4CF6-B0DA-353FF2CB4531}" type="parTrans" cxnId="{9421C170-C846-4A9E-839A-7CC74DB6E0E0}">
      <dgm:prSet/>
      <dgm:spPr/>
      <dgm:t>
        <a:bodyPr/>
        <a:lstStyle/>
        <a:p>
          <a:endParaRPr lang="en-US" sz="1600"/>
        </a:p>
      </dgm:t>
    </dgm:pt>
    <dgm:pt modelId="{7EA0671A-D9AD-4943-8E8D-4F9F159182A4}" type="sibTrans" cxnId="{9421C170-C846-4A9E-839A-7CC74DB6E0E0}">
      <dgm:prSet/>
      <dgm:spPr/>
      <dgm:t>
        <a:bodyPr/>
        <a:lstStyle/>
        <a:p>
          <a:endParaRPr lang="en-US" sz="1600"/>
        </a:p>
      </dgm:t>
    </dgm:pt>
    <dgm:pt modelId="{5F9A8607-F92A-46D0-B4F7-EF7B5E5070DC}">
      <dgm:prSet custT="1"/>
      <dgm:spPr/>
      <dgm:t>
        <a:bodyPr/>
        <a:lstStyle/>
        <a:p>
          <a:r>
            <a:rPr lang="en-US" sz="1600" dirty="0" err="1"/>
            <a:t>YÖKAK’ın</a:t>
          </a:r>
          <a:r>
            <a:rPr lang="en-US" sz="1600" dirty="0"/>
            <a:t> </a:t>
          </a:r>
          <a:r>
            <a:rPr lang="en-US" sz="1600" dirty="0" err="1"/>
            <a:t>misyonu</a:t>
          </a:r>
          <a:r>
            <a:rPr lang="en-US" sz="1600" dirty="0"/>
            <a:t>, </a:t>
          </a:r>
          <a:r>
            <a:rPr lang="en-US" sz="1600" dirty="0" err="1"/>
            <a:t>Türkiye’deki</a:t>
          </a:r>
          <a:r>
            <a:rPr lang="en-US" sz="1600" dirty="0"/>
            <a:t>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kurumlarının</a:t>
          </a:r>
          <a:r>
            <a:rPr lang="en-US" sz="1600" dirty="0"/>
            <a:t> </a:t>
          </a:r>
          <a:r>
            <a:rPr lang="en-US" sz="1600" dirty="0" err="1"/>
            <a:t>sürekli</a:t>
          </a:r>
          <a:r>
            <a:rPr lang="en-US" sz="1600" dirty="0"/>
            <a:t> </a:t>
          </a:r>
          <a:r>
            <a:rPr lang="en-US" sz="1600" dirty="0" err="1"/>
            <a:t>gelişimine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bireylerin</a:t>
          </a:r>
          <a:r>
            <a:rPr lang="en-US" sz="1600" dirty="0"/>
            <a:t> </a:t>
          </a:r>
          <a:r>
            <a:rPr lang="en-US" sz="1600" dirty="0" err="1"/>
            <a:t>evrensel</a:t>
          </a:r>
          <a:r>
            <a:rPr lang="en-US" sz="1600" dirty="0"/>
            <a:t> </a:t>
          </a:r>
          <a:r>
            <a:rPr lang="en-US" sz="1600" dirty="0" err="1"/>
            <a:t>yeterliliklere</a:t>
          </a:r>
          <a:r>
            <a:rPr lang="en-US" sz="1600" dirty="0"/>
            <a:t> </a:t>
          </a:r>
          <a:r>
            <a:rPr lang="en-US" sz="1600" dirty="0" err="1"/>
            <a:t>ulaşmasına</a:t>
          </a:r>
          <a:r>
            <a:rPr lang="en-US" sz="1600" dirty="0"/>
            <a:t> </a:t>
          </a:r>
          <a:r>
            <a:rPr lang="en-US" sz="1600" dirty="0" err="1"/>
            <a:t>katkı</a:t>
          </a:r>
          <a:r>
            <a:rPr lang="en-US" sz="1600" dirty="0"/>
            <a:t> </a:t>
          </a:r>
          <a:r>
            <a:rPr lang="en-US" sz="1600" dirty="0" err="1"/>
            <a:t>sağlamak</a:t>
          </a:r>
          <a:r>
            <a:rPr lang="en-US" sz="1600" dirty="0"/>
            <a:t> </a:t>
          </a:r>
          <a:r>
            <a:rPr lang="en-US" sz="1600" dirty="0" err="1"/>
            <a:t>üzere</a:t>
          </a:r>
          <a:r>
            <a:rPr lang="en-US" sz="1600" dirty="0"/>
            <a:t>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alanında</a:t>
          </a:r>
          <a:r>
            <a:rPr lang="en-US" sz="1600" dirty="0"/>
            <a:t> </a:t>
          </a:r>
          <a:r>
            <a:rPr lang="en-US" sz="1600" dirty="0" err="1"/>
            <a:t>kalite</a:t>
          </a:r>
          <a:r>
            <a:rPr lang="en-US" sz="1600" dirty="0"/>
            <a:t> </a:t>
          </a:r>
          <a:r>
            <a:rPr lang="en-US" sz="1600" dirty="0" err="1"/>
            <a:t>güvencesi</a:t>
          </a:r>
          <a:r>
            <a:rPr lang="en-US" sz="1600" dirty="0"/>
            <a:t> </a:t>
          </a:r>
          <a:r>
            <a:rPr lang="en-US" sz="1600" dirty="0" err="1"/>
            <a:t>sistemini</a:t>
          </a:r>
          <a:r>
            <a:rPr lang="en-US" sz="1600" dirty="0"/>
            <a:t> </a:t>
          </a:r>
          <a:r>
            <a:rPr lang="en-US" sz="1600" dirty="0" err="1"/>
            <a:t>güçlendirmektir</a:t>
          </a:r>
          <a:r>
            <a:rPr lang="en-US" sz="1600" dirty="0"/>
            <a:t>.</a:t>
          </a:r>
        </a:p>
      </dgm:t>
    </dgm:pt>
    <dgm:pt modelId="{2817D336-C3A7-480B-8813-731DB96D8818}" type="parTrans" cxnId="{4217EC1E-83A5-4796-A14D-10E3D8700BD5}">
      <dgm:prSet/>
      <dgm:spPr/>
      <dgm:t>
        <a:bodyPr/>
        <a:lstStyle/>
        <a:p>
          <a:endParaRPr lang="en-US" sz="1600"/>
        </a:p>
      </dgm:t>
    </dgm:pt>
    <dgm:pt modelId="{E03149B2-6414-4184-BAE6-1261809A73D1}" type="sibTrans" cxnId="{4217EC1E-83A5-4796-A14D-10E3D8700BD5}">
      <dgm:prSet/>
      <dgm:spPr/>
      <dgm:t>
        <a:bodyPr/>
        <a:lstStyle/>
        <a:p>
          <a:endParaRPr lang="en-US" sz="1600"/>
        </a:p>
      </dgm:t>
    </dgm:pt>
    <dgm:pt modelId="{A0901074-6E67-4A93-A654-ACD4C2B4D064}">
      <dgm:prSet custT="1"/>
      <dgm:spPr/>
      <dgm:t>
        <a:bodyPr/>
        <a:lstStyle/>
        <a:p>
          <a:r>
            <a:rPr lang="en-US" sz="1600" b="1"/>
            <a:t>Vizyon</a:t>
          </a:r>
          <a:endParaRPr lang="en-US" sz="1600"/>
        </a:p>
      </dgm:t>
    </dgm:pt>
    <dgm:pt modelId="{EDDE0D6C-AA00-4D42-AE13-8EF7BB35471A}" type="parTrans" cxnId="{B14B137D-92A9-4D40-897A-CD8060983D3D}">
      <dgm:prSet/>
      <dgm:spPr/>
      <dgm:t>
        <a:bodyPr/>
        <a:lstStyle/>
        <a:p>
          <a:endParaRPr lang="en-US" sz="1600"/>
        </a:p>
      </dgm:t>
    </dgm:pt>
    <dgm:pt modelId="{A95AB7B2-A96F-420F-A697-C5F78DD01214}" type="sibTrans" cxnId="{B14B137D-92A9-4D40-897A-CD8060983D3D}">
      <dgm:prSet/>
      <dgm:spPr/>
      <dgm:t>
        <a:bodyPr/>
        <a:lstStyle/>
        <a:p>
          <a:endParaRPr lang="en-US" sz="1600"/>
        </a:p>
      </dgm:t>
    </dgm:pt>
    <dgm:pt modelId="{3697A8CB-C1D7-4B38-B40B-C5C779EB5532}">
      <dgm:prSet custT="1"/>
      <dgm:spPr/>
      <dgm:t>
        <a:bodyPr/>
        <a:lstStyle/>
        <a:p>
          <a:r>
            <a:rPr lang="en-US" sz="1600" dirty="0" err="1"/>
            <a:t>YÖKAK’ın</a:t>
          </a:r>
          <a:r>
            <a:rPr lang="en-US" sz="1600" dirty="0"/>
            <a:t> </a:t>
          </a:r>
          <a:r>
            <a:rPr lang="en-US" sz="1600" dirty="0" err="1"/>
            <a:t>vizyonu</a:t>
          </a:r>
          <a:r>
            <a:rPr lang="en-US" sz="1600" dirty="0"/>
            <a:t>, </a:t>
          </a:r>
          <a:r>
            <a:rPr lang="en-US" sz="1600" dirty="0" err="1"/>
            <a:t>yükseköğretimde</a:t>
          </a:r>
          <a:r>
            <a:rPr lang="en-US" sz="1600" dirty="0"/>
            <a:t> </a:t>
          </a:r>
          <a:r>
            <a:rPr lang="en-US" sz="1600" dirty="0" err="1"/>
            <a:t>kalite</a:t>
          </a:r>
          <a:r>
            <a:rPr lang="en-US" sz="1600" dirty="0"/>
            <a:t> </a:t>
          </a:r>
          <a:r>
            <a:rPr lang="en-US" sz="1600" dirty="0" err="1"/>
            <a:t>güvencesi</a:t>
          </a:r>
          <a:r>
            <a:rPr lang="en-US" sz="1600" dirty="0"/>
            <a:t> </a:t>
          </a:r>
          <a:r>
            <a:rPr lang="en-US" sz="1600" dirty="0" err="1"/>
            <a:t>alanında</a:t>
          </a:r>
          <a:r>
            <a:rPr lang="en-US" sz="1600" dirty="0"/>
            <a:t> </a:t>
          </a:r>
          <a:r>
            <a:rPr lang="en-US" sz="1600" dirty="0" err="1"/>
            <a:t>etkin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uluslararası</a:t>
          </a:r>
          <a:r>
            <a:rPr lang="en-US" sz="1600" dirty="0"/>
            <a:t> </a:t>
          </a:r>
          <a:r>
            <a:rPr lang="en-US" sz="1600" dirty="0" err="1"/>
            <a:t>düzeyde</a:t>
          </a:r>
          <a:r>
            <a:rPr lang="en-US" sz="1600" dirty="0"/>
            <a:t> </a:t>
          </a:r>
          <a:r>
            <a:rPr lang="en-US" sz="1600" dirty="0" err="1"/>
            <a:t>tanınan</a:t>
          </a:r>
          <a:r>
            <a:rPr lang="en-US" sz="1600" dirty="0"/>
            <a:t> </a:t>
          </a:r>
          <a:r>
            <a:rPr lang="en-US" sz="1600" dirty="0" err="1"/>
            <a:t>bir</a:t>
          </a:r>
          <a:r>
            <a:rPr lang="en-US" sz="1600" dirty="0"/>
            <a:t> </a:t>
          </a:r>
          <a:r>
            <a:rPr lang="en-US" sz="1600" dirty="0" err="1"/>
            <a:t>kurum</a:t>
          </a:r>
          <a:r>
            <a:rPr lang="en-US" sz="1600" dirty="0"/>
            <a:t> </a:t>
          </a:r>
          <a:r>
            <a:rPr lang="en-US" sz="1600" dirty="0" err="1"/>
            <a:t>olmaktır</a:t>
          </a:r>
          <a:r>
            <a:rPr lang="en-US" sz="1600" dirty="0"/>
            <a:t>.</a:t>
          </a:r>
        </a:p>
      </dgm:t>
    </dgm:pt>
    <dgm:pt modelId="{3D116BE7-754D-4582-BE44-C0F13C548F51}" type="parTrans" cxnId="{28356531-A39C-4C7B-B28F-9FD9CD139914}">
      <dgm:prSet/>
      <dgm:spPr/>
      <dgm:t>
        <a:bodyPr/>
        <a:lstStyle/>
        <a:p>
          <a:endParaRPr lang="en-US" sz="1600"/>
        </a:p>
      </dgm:t>
    </dgm:pt>
    <dgm:pt modelId="{F1C51342-5581-41EC-80C6-92BF8D44E969}" type="sibTrans" cxnId="{28356531-A39C-4C7B-B28F-9FD9CD139914}">
      <dgm:prSet/>
      <dgm:spPr/>
      <dgm:t>
        <a:bodyPr/>
        <a:lstStyle/>
        <a:p>
          <a:endParaRPr lang="en-US" sz="1600"/>
        </a:p>
      </dgm:t>
    </dgm:pt>
    <dgm:pt modelId="{B43A6700-20F9-4FD0-9A1B-D1D8CCBC5490}" type="pres">
      <dgm:prSet presAssocID="{AC9CFF67-F816-464C-A3C4-5EBD1329F4E0}" presName="root" presStyleCnt="0">
        <dgm:presLayoutVars>
          <dgm:dir/>
          <dgm:resizeHandles val="exact"/>
        </dgm:presLayoutVars>
      </dgm:prSet>
      <dgm:spPr/>
    </dgm:pt>
    <dgm:pt modelId="{95961F9D-CC92-4275-8344-73C86D1607C6}" type="pres">
      <dgm:prSet presAssocID="{7130C587-9167-46B6-B429-20924255F14B}" presName="compNode" presStyleCnt="0"/>
      <dgm:spPr/>
    </dgm:pt>
    <dgm:pt modelId="{4456E013-1C00-4321-B550-E10D3CAF9CDD}" type="pres">
      <dgm:prSet presAssocID="{7130C587-9167-46B6-B429-20924255F14B}" presName="bgRect" presStyleLbl="bgShp" presStyleIdx="0" presStyleCnt="4"/>
      <dgm:spPr/>
    </dgm:pt>
    <dgm:pt modelId="{BCAAD6FA-4434-4073-980C-71A292BC2224}" type="pres">
      <dgm:prSet presAssocID="{7130C587-9167-46B6-B429-20924255F1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C5CA863-A945-4EF3-A9C2-2AA7829EDBCD}" type="pres">
      <dgm:prSet presAssocID="{7130C587-9167-46B6-B429-20924255F14B}" presName="spaceRect" presStyleCnt="0"/>
      <dgm:spPr/>
    </dgm:pt>
    <dgm:pt modelId="{DC1496DE-12F5-4530-8ECB-F79782572F79}" type="pres">
      <dgm:prSet presAssocID="{7130C587-9167-46B6-B429-20924255F14B}" presName="parTx" presStyleLbl="revTx" presStyleIdx="0" presStyleCnt="4">
        <dgm:presLayoutVars>
          <dgm:chMax val="0"/>
          <dgm:chPref val="0"/>
        </dgm:presLayoutVars>
      </dgm:prSet>
      <dgm:spPr/>
    </dgm:pt>
    <dgm:pt modelId="{CBFEAB1F-7646-48EC-A97A-286EFD04C4E9}" type="pres">
      <dgm:prSet presAssocID="{7EA0671A-D9AD-4943-8E8D-4F9F159182A4}" presName="sibTrans" presStyleCnt="0"/>
      <dgm:spPr/>
    </dgm:pt>
    <dgm:pt modelId="{A01B3339-FA3C-4E6C-A6CB-827ECED9F54A}" type="pres">
      <dgm:prSet presAssocID="{5F9A8607-F92A-46D0-B4F7-EF7B5E5070DC}" presName="compNode" presStyleCnt="0"/>
      <dgm:spPr/>
    </dgm:pt>
    <dgm:pt modelId="{4B50E716-78D2-4F87-91B9-AF5A8550101D}" type="pres">
      <dgm:prSet presAssocID="{5F9A8607-F92A-46D0-B4F7-EF7B5E5070DC}" presName="bgRect" presStyleLbl="bgShp" presStyleIdx="1" presStyleCnt="4"/>
      <dgm:spPr/>
    </dgm:pt>
    <dgm:pt modelId="{32EA1D51-2EF2-428C-B320-FCA8DC02A7B8}" type="pres">
      <dgm:prSet presAssocID="{5F9A8607-F92A-46D0-B4F7-EF7B5E5070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F05CBD6-8B0C-4D50-910E-A625807FE09A}" type="pres">
      <dgm:prSet presAssocID="{5F9A8607-F92A-46D0-B4F7-EF7B5E5070DC}" presName="spaceRect" presStyleCnt="0"/>
      <dgm:spPr/>
    </dgm:pt>
    <dgm:pt modelId="{526FEFAF-B02A-4988-99DA-4A9F6A026339}" type="pres">
      <dgm:prSet presAssocID="{5F9A8607-F92A-46D0-B4F7-EF7B5E5070DC}" presName="parTx" presStyleLbl="revTx" presStyleIdx="1" presStyleCnt="4">
        <dgm:presLayoutVars>
          <dgm:chMax val="0"/>
          <dgm:chPref val="0"/>
        </dgm:presLayoutVars>
      </dgm:prSet>
      <dgm:spPr/>
    </dgm:pt>
    <dgm:pt modelId="{E84330F8-FEAA-449E-9E0C-F11FF27A5AD2}" type="pres">
      <dgm:prSet presAssocID="{E03149B2-6414-4184-BAE6-1261809A73D1}" presName="sibTrans" presStyleCnt="0"/>
      <dgm:spPr/>
    </dgm:pt>
    <dgm:pt modelId="{381A1FE4-F919-4F88-BE26-07C3D0DE1228}" type="pres">
      <dgm:prSet presAssocID="{A0901074-6E67-4A93-A654-ACD4C2B4D064}" presName="compNode" presStyleCnt="0"/>
      <dgm:spPr/>
    </dgm:pt>
    <dgm:pt modelId="{3FF4E697-B53F-4F56-9E59-4512BC2587F0}" type="pres">
      <dgm:prSet presAssocID="{A0901074-6E67-4A93-A654-ACD4C2B4D064}" presName="bgRect" presStyleLbl="bgShp" presStyleIdx="2" presStyleCnt="4"/>
      <dgm:spPr/>
    </dgm:pt>
    <dgm:pt modelId="{120EEF66-17F3-4955-87D9-E5C4F235041D}" type="pres">
      <dgm:prSet presAssocID="{A0901074-6E67-4A93-A654-ACD4C2B4D0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AB240A2E-83A5-4F06-A0BC-C42FCC85C7D6}" type="pres">
      <dgm:prSet presAssocID="{A0901074-6E67-4A93-A654-ACD4C2B4D064}" presName="spaceRect" presStyleCnt="0"/>
      <dgm:spPr/>
    </dgm:pt>
    <dgm:pt modelId="{BECD4304-F4C6-45FE-94A3-597CC49D3A0B}" type="pres">
      <dgm:prSet presAssocID="{A0901074-6E67-4A93-A654-ACD4C2B4D064}" presName="parTx" presStyleLbl="revTx" presStyleIdx="2" presStyleCnt="4">
        <dgm:presLayoutVars>
          <dgm:chMax val="0"/>
          <dgm:chPref val="0"/>
        </dgm:presLayoutVars>
      </dgm:prSet>
      <dgm:spPr/>
    </dgm:pt>
    <dgm:pt modelId="{BA8671BF-EEF1-4302-8588-9932207EB7CA}" type="pres">
      <dgm:prSet presAssocID="{A95AB7B2-A96F-420F-A697-C5F78DD01214}" presName="sibTrans" presStyleCnt="0"/>
      <dgm:spPr/>
    </dgm:pt>
    <dgm:pt modelId="{1C5602D5-6D16-46AD-BEF3-B05CE67E294A}" type="pres">
      <dgm:prSet presAssocID="{3697A8CB-C1D7-4B38-B40B-C5C779EB5532}" presName="compNode" presStyleCnt="0"/>
      <dgm:spPr/>
    </dgm:pt>
    <dgm:pt modelId="{8ABFFB89-C11D-47AB-B860-F6B659978FE5}" type="pres">
      <dgm:prSet presAssocID="{3697A8CB-C1D7-4B38-B40B-C5C779EB5532}" presName="bgRect" presStyleLbl="bgShp" presStyleIdx="3" presStyleCnt="4"/>
      <dgm:spPr/>
    </dgm:pt>
    <dgm:pt modelId="{438DC083-2B1C-4F05-8F03-16A02B95D68F}" type="pres">
      <dgm:prSet presAssocID="{3697A8CB-C1D7-4B38-B40B-C5C779EB55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ture with solid fill"/>
        </a:ext>
      </dgm:extLst>
    </dgm:pt>
    <dgm:pt modelId="{9996CF5C-F917-4E87-9096-5824EDFDAE7F}" type="pres">
      <dgm:prSet presAssocID="{3697A8CB-C1D7-4B38-B40B-C5C779EB5532}" presName="spaceRect" presStyleCnt="0"/>
      <dgm:spPr/>
    </dgm:pt>
    <dgm:pt modelId="{830BA0F4-E6E1-4C0F-A814-742332995FE3}" type="pres">
      <dgm:prSet presAssocID="{3697A8CB-C1D7-4B38-B40B-C5C779EB553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17EC1E-83A5-4796-A14D-10E3D8700BD5}" srcId="{AC9CFF67-F816-464C-A3C4-5EBD1329F4E0}" destId="{5F9A8607-F92A-46D0-B4F7-EF7B5E5070DC}" srcOrd="1" destOrd="0" parTransId="{2817D336-C3A7-480B-8813-731DB96D8818}" sibTransId="{E03149B2-6414-4184-BAE6-1261809A73D1}"/>
    <dgm:cxn modelId="{28356531-A39C-4C7B-B28F-9FD9CD139914}" srcId="{AC9CFF67-F816-464C-A3C4-5EBD1329F4E0}" destId="{3697A8CB-C1D7-4B38-B40B-C5C779EB5532}" srcOrd="3" destOrd="0" parTransId="{3D116BE7-754D-4582-BE44-C0F13C548F51}" sibTransId="{F1C51342-5581-41EC-80C6-92BF8D44E969}"/>
    <dgm:cxn modelId="{5CDAEF43-9F37-44AB-A6E9-236537896FE6}" type="presOf" srcId="{AC9CFF67-F816-464C-A3C4-5EBD1329F4E0}" destId="{B43A6700-20F9-4FD0-9A1B-D1D8CCBC5490}" srcOrd="0" destOrd="0" presId="urn:microsoft.com/office/officeart/2018/2/layout/IconVerticalSolidList"/>
    <dgm:cxn modelId="{8BEB8066-BD8D-4A6B-9473-319343363652}" type="presOf" srcId="{5F9A8607-F92A-46D0-B4F7-EF7B5E5070DC}" destId="{526FEFAF-B02A-4988-99DA-4A9F6A026339}" srcOrd="0" destOrd="0" presId="urn:microsoft.com/office/officeart/2018/2/layout/IconVerticalSolidList"/>
    <dgm:cxn modelId="{9421C170-C846-4A9E-839A-7CC74DB6E0E0}" srcId="{AC9CFF67-F816-464C-A3C4-5EBD1329F4E0}" destId="{7130C587-9167-46B6-B429-20924255F14B}" srcOrd="0" destOrd="0" parTransId="{0412F513-1264-4CF6-B0DA-353FF2CB4531}" sibTransId="{7EA0671A-D9AD-4943-8E8D-4F9F159182A4}"/>
    <dgm:cxn modelId="{D60AF079-56FE-46AD-8F99-AA30F90EADFC}" type="presOf" srcId="{A0901074-6E67-4A93-A654-ACD4C2B4D064}" destId="{BECD4304-F4C6-45FE-94A3-597CC49D3A0B}" srcOrd="0" destOrd="0" presId="urn:microsoft.com/office/officeart/2018/2/layout/IconVerticalSolidList"/>
    <dgm:cxn modelId="{B14B137D-92A9-4D40-897A-CD8060983D3D}" srcId="{AC9CFF67-F816-464C-A3C4-5EBD1329F4E0}" destId="{A0901074-6E67-4A93-A654-ACD4C2B4D064}" srcOrd="2" destOrd="0" parTransId="{EDDE0D6C-AA00-4D42-AE13-8EF7BB35471A}" sibTransId="{A95AB7B2-A96F-420F-A697-C5F78DD01214}"/>
    <dgm:cxn modelId="{D52DCC97-F24A-45D0-982A-18E94E8449AF}" type="presOf" srcId="{3697A8CB-C1D7-4B38-B40B-C5C779EB5532}" destId="{830BA0F4-E6E1-4C0F-A814-742332995FE3}" srcOrd="0" destOrd="0" presId="urn:microsoft.com/office/officeart/2018/2/layout/IconVerticalSolidList"/>
    <dgm:cxn modelId="{0B0900DC-4265-41C6-AC56-0B725295F418}" type="presOf" srcId="{7130C587-9167-46B6-B429-20924255F14B}" destId="{DC1496DE-12F5-4530-8ECB-F79782572F79}" srcOrd="0" destOrd="0" presId="urn:microsoft.com/office/officeart/2018/2/layout/IconVerticalSolidList"/>
    <dgm:cxn modelId="{7CAE5BBE-B7EE-4924-B2B6-0F1A3FC825BD}" type="presParOf" srcId="{B43A6700-20F9-4FD0-9A1B-D1D8CCBC5490}" destId="{95961F9D-CC92-4275-8344-73C86D1607C6}" srcOrd="0" destOrd="0" presId="urn:microsoft.com/office/officeart/2018/2/layout/IconVerticalSolidList"/>
    <dgm:cxn modelId="{0AC0EC4F-1750-4C03-9245-5D1EB9D1283B}" type="presParOf" srcId="{95961F9D-CC92-4275-8344-73C86D1607C6}" destId="{4456E013-1C00-4321-B550-E10D3CAF9CDD}" srcOrd="0" destOrd="0" presId="urn:microsoft.com/office/officeart/2018/2/layout/IconVerticalSolidList"/>
    <dgm:cxn modelId="{0D3DD305-8DE7-4E4F-A61A-5AB5CC6989D4}" type="presParOf" srcId="{95961F9D-CC92-4275-8344-73C86D1607C6}" destId="{BCAAD6FA-4434-4073-980C-71A292BC2224}" srcOrd="1" destOrd="0" presId="urn:microsoft.com/office/officeart/2018/2/layout/IconVerticalSolidList"/>
    <dgm:cxn modelId="{272E7A8B-707C-4003-A65F-E2F3215CCE0B}" type="presParOf" srcId="{95961F9D-CC92-4275-8344-73C86D1607C6}" destId="{7C5CA863-A945-4EF3-A9C2-2AA7829EDBCD}" srcOrd="2" destOrd="0" presId="urn:microsoft.com/office/officeart/2018/2/layout/IconVerticalSolidList"/>
    <dgm:cxn modelId="{57F1E4A2-D75F-4911-88F7-AE8B7D7F8FE5}" type="presParOf" srcId="{95961F9D-CC92-4275-8344-73C86D1607C6}" destId="{DC1496DE-12F5-4530-8ECB-F79782572F79}" srcOrd="3" destOrd="0" presId="urn:microsoft.com/office/officeart/2018/2/layout/IconVerticalSolidList"/>
    <dgm:cxn modelId="{1E78967C-85AF-48B4-94E7-C1F1C4B8030F}" type="presParOf" srcId="{B43A6700-20F9-4FD0-9A1B-D1D8CCBC5490}" destId="{CBFEAB1F-7646-48EC-A97A-286EFD04C4E9}" srcOrd="1" destOrd="0" presId="urn:microsoft.com/office/officeart/2018/2/layout/IconVerticalSolidList"/>
    <dgm:cxn modelId="{AF41CD84-32C5-4497-AA83-647802445E16}" type="presParOf" srcId="{B43A6700-20F9-4FD0-9A1B-D1D8CCBC5490}" destId="{A01B3339-FA3C-4E6C-A6CB-827ECED9F54A}" srcOrd="2" destOrd="0" presId="urn:microsoft.com/office/officeart/2018/2/layout/IconVerticalSolidList"/>
    <dgm:cxn modelId="{3E59E9B0-F550-49C6-9DD0-F98AC2DFA18C}" type="presParOf" srcId="{A01B3339-FA3C-4E6C-A6CB-827ECED9F54A}" destId="{4B50E716-78D2-4F87-91B9-AF5A8550101D}" srcOrd="0" destOrd="0" presId="urn:microsoft.com/office/officeart/2018/2/layout/IconVerticalSolidList"/>
    <dgm:cxn modelId="{8539E69B-3E13-48FA-87DF-2286A61423C2}" type="presParOf" srcId="{A01B3339-FA3C-4E6C-A6CB-827ECED9F54A}" destId="{32EA1D51-2EF2-428C-B320-FCA8DC02A7B8}" srcOrd="1" destOrd="0" presId="urn:microsoft.com/office/officeart/2018/2/layout/IconVerticalSolidList"/>
    <dgm:cxn modelId="{1BF5C3E8-FEE6-491A-8508-CEE827CEA25A}" type="presParOf" srcId="{A01B3339-FA3C-4E6C-A6CB-827ECED9F54A}" destId="{8F05CBD6-8B0C-4D50-910E-A625807FE09A}" srcOrd="2" destOrd="0" presId="urn:microsoft.com/office/officeart/2018/2/layout/IconVerticalSolidList"/>
    <dgm:cxn modelId="{C133669E-2A4C-48B1-A29D-1975332C754B}" type="presParOf" srcId="{A01B3339-FA3C-4E6C-A6CB-827ECED9F54A}" destId="{526FEFAF-B02A-4988-99DA-4A9F6A026339}" srcOrd="3" destOrd="0" presId="urn:microsoft.com/office/officeart/2018/2/layout/IconVerticalSolidList"/>
    <dgm:cxn modelId="{A70D6002-7350-4090-9404-2E1A1C15C183}" type="presParOf" srcId="{B43A6700-20F9-4FD0-9A1B-D1D8CCBC5490}" destId="{E84330F8-FEAA-449E-9E0C-F11FF27A5AD2}" srcOrd="3" destOrd="0" presId="urn:microsoft.com/office/officeart/2018/2/layout/IconVerticalSolidList"/>
    <dgm:cxn modelId="{370B1171-A795-4789-A9BD-5A3EE0545C42}" type="presParOf" srcId="{B43A6700-20F9-4FD0-9A1B-D1D8CCBC5490}" destId="{381A1FE4-F919-4F88-BE26-07C3D0DE1228}" srcOrd="4" destOrd="0" presId="urn:microsoft.com/office/officeart/2018/2/layout/IconVerticalSolidList"/>
    <dgm:cxn modelId="{76440FC4-DB27-43ED-8EC1-E575267D9C72}" type="presParOf" srcId="{381A1FE4-F919-4F88-BE26-07C3D0DE1228}" destId="{3FF4E697-B53F-4F56-9E59-4512BC2587F0}" srcOrd="0" destOrd="0" presId="urn:microsoft.com/office/officeart/2018/2/layout/IconVerticalSolidList"/>
    <dgm:cxn modelId="{8B8917C6-5A24-4090-81D9-C97DD49461E5}" type="presParOf" srcId="{381A1FE4-F919-4F88-BE26-07C3D0DE1228}" destId="{120EEF66-17F3-4955-87D9-E5C4F235041D}" srcOrd="1" destOrd="0" presId="urn:microsoft.com/office/officeart/2018/2/layout/IconVerticalSolidList"/>
    <dgm:cxn modelId="{630F2FAC-C57D-490A-A1FC-F652E922D8E5}" type="presParOf" srcId="{381A1FE4-F919-4F88-BE26-07C3D0DE1228}" destId="{AB240A2E-83A5-4F06-A0BC-C42FCC85C7D6}" srcOrd="2" destOrd="0" presId="urn:microsoft.com/office/officeart/2018/2/layout/IconVerticalSolidList"/>
    <dgm:cxn modelId="{D68BC3FD-2CC2-44B5-BADB-E4A898FDBD01}" type="presParOf" srcId="{381A1FE4-F919-4F88-BE26-07C3D0DE1228}" destId="{BECD4304-F4C6-45FE-94A3-597CC49D3A0B}" srcOrd="3" destOrd="0" presId="urn:microsoft.com/office/officeart/2018/2/layout/IconVerticalSolidList"/>
    <dgm:cxn modelId="{9C686997-691B-46AC-BBA3-989518FFB449}" type="presParOf" srcId="{B43A6700-20F9-4FD0-9A1B-D1D8CCBC5490}" destId="{BA8671BF-EEF1-4302-8588-9932207EB7CA}" srcOrd="5" destOrd="0" presId="urn:microsoft.com/office/officeart/2018/2/layout/IconVerticalSolidList"/>
    <dgm:cxn modelId="{6F23BF46-0EA5-494E-B25E-9E619295CB9C}" type="presParOf" srcId="{B43A6700-20F9-4FD0-9A1B-D1D8CCBC5490}" destId="{1C5602D5-6D16-46AD-BEF3-B05CE67E294A}" srcOrd="6" destOrd="0" presId="urn:microsoft.com/office/officeart/2018/2/layout/IconVerticalSolidList"/>
    <dgm:cxn modelId="{4A592BF4-A5C8-4402-B64C-DA7C4BA5A8D4}" type="presParOf" srcId="{1C5602D5-6D16-46AD-BEF3-B05CE67E294A}" destId="{8ABFFB89-C11D-47AB-B860-F6B659978FE5}" srcOrd="0" destOrd="0" presId="urn:microsoft.com/office/officeart/2018/2/layout/IconVerticalSolidList"/>
    <dgm:cxn modelId="{A854D4D4-650A-44E6-9A86-9D37F3EAC1DF}" type="presParOf" srcId="{1C5602D5-6D16-46AD-BEF3-B05CE67E294A}" destId="{438DC083-2B1C-4F05-8F03-16A02B95D68F}" srcOrd="1" destOrd="0" presId="urn:microsoft.com/office/officeart/2018/2/layout/IconVerticalSolidList"/>
    <dgm:cxn modelId="{8172952D-B338-4DC2-AD19-F10B87C630D8}" type="presParOf" srcId="{1C5602D5-6D16-46AD-BEF3-B05CE67E294A}" destId="{9996CF5C-F917-4E87-9096-5824EDFDAE7F}" srcOrd="2" destOrd="0" presId="urn:microsoft.com/office/officeart/2018/2/layout/IconVerticalSolidList"/>
    <dgm:cxn modelId="{184B64A4-8C95-4759-A0B6-5762F9048F0B}" type="presParOf" srcId="{1C5602D5-6D16-46AD-BEF3-B05CE67E294A}" destId="{830BA0F4-E6E1-4C0F-A814-742332995F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177EA-0815-4A35-A578-6D6663FA8B01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F7D1E3-2AA7-4F8F-B7EA-ADDDA2DA0020}">
      <dgm:prSet/>
      <dgm:spPr/>
      <dgm:t>
        <a:bodyPr/>
        <a:lstStyle/>
        <a:p>
          <a:r>
            <a:rPr lang="en-US" b="0" i="0"/>
            <a:t>Yenilikçi uygulamalar ile yükseköğretimde bürokratik yükü azaltılmış kalite güvencesi sistemini yapılandırmak, yaygınlaştırmak ve sistemin sürekli iyileştirilmesini sağlamak.</a:t>
          </a:r>
          <a:endParaRPr lang="en-US"/>
        </a:p>
      </dgm:t>
    </dgm:pt>
    <dgm:pt modelId="{43049954-2AFF-42BA-92F9-FA194A9D17B7}" type="parTrans" cxnId="{B2D257CC-5754-467B-84ED-5AB74402365E}">
      <dgm:prSet/>
      <dgm:spPr/>
      <dgm:t>
        <a:bodyPr/>
        <a:lstStyle/>
        <a:p>
          <a:endParaRPr lang="en-US"/>
        </a:p>
      </dgm:t>
    </dgm:pt>
    <dgm:pt modelId="{08F77140-DC01-4CB2-9395-D348794E4D35}" type="sibTrans" cxnId="{B2D257CC-5754-467B-84ED-5AB74402365E}">
      <dgm:prSet/>
      <dgm:spPr/>
      <dgm:t>
        <a:bodyPr/>
        <a:lstStyle/>
        <a:p>
          <a:endParaRPr lang="en-US"/>
        </a:p>
      </dgm:t>
    </dgm:pt>
    <dgm:pt modelId="{DC9A4685-283C-463C-BA68-86833755591C}">
      <dgm:prSet/>
      <dgm:spPr/>
      <dgm:t>
        <a:bodyPr/>
        <a:lstStyle/>
        <a:p>
          <a:r>
            <a:rPr lang="en-US" b="0" i="0"/>
            <a:t>Yükseköğretim kurumlarında kalite güvencesi sisteminin gelişmesine destek vermek.</a:t>
          </a:r>
          <a:endParaRPr lang="en-US"/>
        </a:p>
      </dgm:t>
    </dgm:pt>
    <dgm:pt modelId="{CCC71056-6F3A-4E48-9477-3B7C51FACE05}" type="parTrans" cxnId="{9A49234C-94D9-4B7D-8351-EA45A38DD872}">
      <dgm:prSet/>
      <dgm:spPr/>
      <dgm:t>
        <a:bodyPr/>
        <a:lstStyle/>
        <a:p>
          <a:endParaRPr lang="en-US"/>
        </a:p>
      </dgm:t>
    </dgm:pt>
    <dgm:pt modelId="{A7C40CBD-FD89-4D39-AC84-18DB0AE405B2}" type="sibTrans" cxnId="{9A49234C-94D9-4B7D-8351-EA45A38DD872}">
      <dgm:prSet/>
      <dgm:spPr/>
      <dgm:t>
        <a:bodyPr/>
        <a:lstStyle/>
        <a:p>
          <a:endParaRPr lang="en-US"/>
        </a:p>
      </dgm:t>
    </dgm:pt>
    <dgm:pt modelId="{2F34C06E-BE3A-4538-B8B8-1C48B542B34D}">
      <dgm:prSet/>
      <dgm:spPr/>
      <dgm:t>
        <a:bodyPr/>
        <a:lstStyle/>
        <a:p>
          <a:r>
            <a:rPr lang="en-US" b="0" i="0"/>
            <a:t>Kalite kültürünün yayılımını teşvik etmek ve tüm paydaşlar arasında işbirliğine dayalı ilişkiler kurmak.</a:t>
          </a:r>
          <a:endParaRPr lang="en-US"/>
        </a:p>
      </dgm:t>
    </dgm:pt>
    <dgm:pt modelId="{3F9FAFE5-7375-4982-A47A-53DADE9AE78F}" type="parTrans" cxnId="{FC2E2F30-41C2-4672-A013-0D818660661C}">
      <dgm:prSet/>
      <dgm:spPr/>
      <dgm:t>
        <a:bodyPr/>
        <a:lstStyle/>
        <a:p>
          <a:endParaRPr lang="en-US"/>
        </a:p>
      </dgm:t>
    </dgm:pt>
    <dgm:pt modelId="{2B4B4126-8357-4648-9D2E-AADAD4024EBE}" type="sibTrans" cxnId="{FC2E2F30-41C2-4672-A013-0D818660661C}">
      <dgm:prSet/>
      <dgm:spPr/>
      <dgm:t>
        <a:bodyPr/>
        <a:lstStyle/>
        <a:p>
          <a:endParaRPr lang="en-US"/>
        </a:p>
      </dgm:t>
    </dgm:pt>
    <dgm:pt modelId="{199DE95D-FC78-4CB4-A7AC-0A440E52187B}">
      <dgm:prSet/>
      <dgm:spPr/>
      <dgm:t>
        <a:bodyPr/>
        <a:lstStyle/>
        <a:p>
          <a:r>
            <a:rPr lang="en-US" b="0" i="0"/>
            <a:t>Yükseköğretim kalite güvencesinin değerlendirilmesinde bağımsız, güvenilir, uzman ve kurumsallaşmasını tamamlamış bir kuruluş olmak.</a:t>
          </a:r>
          <a:endParaRPr lang="en-US"/>
        </a:p>
      </dgm:t>
    </dgm:pt>
    <dgm:pt modelId="{2C6797E9-F552-455F-BB18-1657A118D07D}" type="parTrans" cxnId="{06CD69E1-2B08-43D8-AE8F-F364CB51E941}">
      <dgm:prSet/>
      <dgm:spPr/>
      <dgm:t>
        <a:bodyPr/>
        <a:lstStyle/>
        <a:p>
          <a:endParaRPr lang="en-US"/>
        </a:p>
      </dgm:t>
    </dgm:pt>
    <dgm:pt modelId="{3A60786B-6094-4CEE-8D82-B1563B52C70B}" type="sibTrans" cxnId="{06CD69E1-2B08-43D8-AE8F-F364CB51E941}">
      <dgm:prSet/>
      <dgm:spPr/>
      <dgm:t>
        <a:bodyPr/>
        <a:lstStyle/>
        <a:p>
          <a:endParaRPr lang="en-US"/>
        </a:p>
      </dgm:t>
    </dgm:pt>
    <dgm:pt modelId="{5E086FBB-E2CA-44E1-81C3-494F250A43D6}">
      <dgm:prSet/>
      <dgm:spPr/>
      <dgm:t>
        <a:bodyPr/>
        <a:lstStyle/>
        <a:p>
          <a:r>
            <a:rPr lang="en-US" b="0" i="0" dirty="0" err="1"/>
            <a:t>YÖKAK’ın</a:t>
          </a:r>
          <a:r>
            <a:rPr lang="en-US" b="0" i="0" dirty="0"/>
            <a:t> </a:t>
          </a:r>
          <a:r>
            <a:rPr lang="en-US" b="0" i="0" dirty="0" err="1"/>
            <a:t>uluslararasılaşma</a:t>
          </a:r>
          <a:r>
            <a:rPr lang="en-US" b="0" i="0" dirty="0"/>
            <a:t> </a:t>
          </a:r>
          <a:r>
            <a:rPr lang="en-US" b="0" i="0" dirty="0" err="1"/>
            <a:t>düzeyini</a:t>
          </a:r>
          <a:r>
            <a:rPr lang="en-US" b="0" i="0" dirty="0"/>
            <a:t> </a:t>
          </a:r>
          <a:r>
            <a:rPr lang="en-US" b="0" i="0" dirty="0" err="1"/>
            <a:t>arttırarak</a:t>
          </a:r>
          <a:r>
            <a:rPr lang="en-US" b="0" i="0" dirty="0"/>
            <a:t> </a:t>
          </a:r>
          <a:r>
            <a:rPr lang="en-US" b="0" i="0" dirty="0" err="1"/>
            <a:t>tanınırlığını</a:t>
          </a:r>
          <a:r>
            <a:rPr lang="en-US" b="0" i="0" dirty="0"/>
            <a:t> </a:t>
          </a:r>
          <a:r>
            <a:rPr lang="en-US" b="0" i="0" dirty="0" err="1"/>
            <a:t>yükseltmek</a:t>
          </a:r>
          <a:r>
            <a:rPr lang="en-US" b="0" i="0" dirty="0"/>
            <a:t>.</a:t>
          </a:r>
          <a:endParaRPr lang="en-US" dirty="0"/>
        </a:p>
      </dgm:t>
    </dgm:pt>
    <dgm:pt modelId="{D5AC0520-7F11-4AD9-A2A5-F282F69754C5}" type="parTrans" cxnId="{983ABF39-BF9A-4A5D-808B-2554045ABE7B}">
      <dgm:prSet/>
      <dgm:spPr/>
      <dgm:t>
        <a:bodyPr/>
        <a:lstStyle/>
        <a:p>
          <a:endParaRPr lang="en-US"/>
        </a:p>
      </dgm:t>
    </dgm:pt>
    <dgm:pt modelId="{CC01FE25-C43D-4526-8A46-9A472894AD4B}" type="sibTrans" cxnId="{983ABF39-BF9A-4A5D-808B-2554045ABE7B}">
      <dgm:prSet/>
      <dgm:spPr/>
      <dgm:t>
        <a:bodyPr/>
        <a:lstStyle/>
        <a:p>
          <a:endParaRPr lang="en-US"/>
        </a:p>
      </dgm:t>
    </dgm:pt>
    <dgm:pt modelId="{C05E4503-C9FC-A048-B042-809240F9009A}" type="pres">
      <dgm:prSet presAssocID="{AF7177EA-0815-4A35-A578-6D6663FA8B01}" presName="Name0" presStyleCnt="0">
        <dgm:presLayoutVars>
          <dgm:dir/>
          <dgm:animLvl val="lvl"/>
          <dgm:resizeHandles val="exact"/>
        </dgm:presLayoutVars>
      </dgm:prSet>
      <dgm:spPr/>
    </dgm:pt>
    <dgm:pt modelId="{4F1EC6AC-DD68-EA40-ABBD-AC9C48D29FA5}" type="pres">
      <dgm:prSet presAssocID="{5E086FBB-E2CA-44E1-81C3-494F250A43D6}" presName="boxAndChildren" presStyleCnt="0"/>
      <dgm:spPr/>
    </dgm:pt>
    <dgm:pt modelId="{0C3DFF41-3AF2-294A-8D5F-CBB1CC62B586}" type="pres">
      <dgm:prSet presAssocID="{5E086FBB-E2CA-44E1-81C3-494F250A43D6}" presName="parentTextBox" presStyleLbl="node1" presStyleIdx="0" presStyleCnt="5"/>
      <dgm:spPr/>
    </dgm:pt>
    <dgm:pt modelId="{74D951C5-B09F-1643-8AA2-4F613FF8D700}" type="pres">
      <dgm:prSet presAssocID="{3A60786B-6094-4CEE-8D82-B1563B52C70B}" presName="sp" presStyleCnt="0"/>
      <dgm:spPr/>
    </dgm:pt>
    <dgm:pt modelId="{024C0390-9706-F64C-993C-FB7D1E8A3353}" type="pres">
      <dgm:prSet presAssocID="{199DE95D-FC78-4CB4-A7AC-0A440E52187B}" presName="arrowAndChildren" presStyleCnt="0"/>
      <dgm:spPr/>
    </dgm:pt>
    <dgm:pt modelId="{327F6AA7-38A5-E446-8EE4-8347C1B5DA50}" type="pres">
      <dgm:prSet presAssocID="{199DE95D-FC78-4CB4-A7AC-0A440E52187B}" presName="parentTextArrow" presStyleLbl="node1" presStyleIdx="1" presStyleCnt="5"/>
      <dgm:spPr/>
    </dgm:pt>
    <dgm:pt modelId="{FECC65D7-05A0-944F-8B8B-1B9636141098}" type="pres">
      <dgm:prSet presAssocID="{2B4B4126-8357-4648-9D2E-AADAD4024EBE}" presName="sp" presStyleCnt="0"/>
      <dgm:spPr/>
    </dgm:pt>
    <dgm:pt modelId="{16B4E304-E828-A94C-9D8E-CC8B348C1CA8}" type="pres">
      <dgm:prSet presAssocID="{2F34C06E-BE3A-4538-B8B8-1C48B542B34D}" presName="arrowAndChildren" presStyleCnt="0"/>
      <dgm:spPr/>
    </dgm:pt>
    <dgm:pt modelId="{95A5EB8B-2C3A-464A-8515-1D115A91C961}" type="pres">
      <dgm:prSet presAssocID="{2F34C06E-BE3A-4538-B8B8-1C48B542B34D}" presName="parentTextArrow" presStyleLbl="node1" presStyleIdx="2" presStyleCnt="5"/>
      <dgm:spPr/>
    </dgm:pt>
    <dgm:pt modelId="{7098ADA7-9DB8-944A-BFF7-A221FF4FE502}" type="pres">
      <dgm:prSet presAssocID="{A7C40CBD-FD89-4D39-AC84-18DB0AE405B2}" presName="sp" presStyleCnt="0"/>
      <dgm:spPr/>
    </dgm:pt>
    <dgm:pt modelId="{3D78080B-54C2-AC4C-BE08-37B136CC3843}" type="pres">
      <dgm:prSet presAssocID="{DC9A4685-283C-463C-BA68-86833755591C}" presName="arrowAndChildren" presStyleCnt="0"/>
      <dgm:spPr/>
    </dgm:pt>
    <dgm:pt modelId="{6EA08232-3AC6-A84A-B750-68377211FCD2}" type="pres">
      <dgm:prSet presAssocID="{DC9A4685-283C-463C-BA68-86833755591C}" presName="parentTextArrow" presStyleLbl="node1" presStyleIdx="3" presStyleCnt="5"/>
      <dgm:spPr/>
    </dgm:pt>
    <dgm:pt modelId="{1C8016D7-1D13-794E-823B-984E0B51227D}" type="pres">
      <dgm:prSet presAssocID="{08F77140-DC01-4CB2-9395-D348794E4D35}" presName="sp" presStyleCnt="0"/>
      <dgm:spPr/>
    </dgm:pt>
    <dgm:pt modelId="{328DE7D7-C95C-5A4B-847C-A0A98A7A95FD}" type="pres">
      <dgm:prSet presAssocID="{91F7D1E3-2AA7-4F8F-B7EA-ADDDA2DA0020}" presName="arrowAndChildren" presStyleCnt="0"/>
      <dgm:spPr/>
    </dgm:pt>
    <dgm:pt modelId="{30212041-4089-FD44-B0AD-0B99366EADD6}" type="pres">
      <dgm:prSet presAssocID="{91F7D1E3-2AA7-4F8F-B7EA-ADDDA2DA0020}" presName="parentTextArrow" presStyleLbl="node1" presStyleIdx="4" presStyleCnt="5"/>
      <dgm:spPr/>
    </dgm:pt>
  </dgm:ptLst>
  <dgm:cxnLst>
    <dgm:cxn modelId="{63E8790D-D363-1545-87CA-3CD7A4CC6352}" type="presOf" srcId="{DC9A4685-283C-463C-BA68-86833755591C}" destId="{6EA08232-3AC6-A84A-B750-68377211FCD2}" srcOrd="0" destOrd="0" presId="urn:microsoft.com/office/officeart/2005/8/layout/process4"/>
    <dgm:cxn modelId="{CF66F31A-EBCD-DB4C-B29A-E45AF711255C}" type="presOf" srcId="{199DE95D-FC78-4CB4-A7AC-0A440E52187B}" destId="{327F6AA7-38A5-E446-8EE4-8347C1B5DA50}" srcOrd="0" destOrd="0" presId="urn:microsoft.com/office/officeart/2005/8/layout/process4"/>
    <dgm:cxn modelId="{FC2E2F30-41C2-4672-A013-0D818660661C}" srcId="{AF7177EA-0815-4A35-A578-6D6663FA8B01}" destId="{2F34C06E-BE3A-4538-B8B8-1C48B542B34D}" srcOrd="2" destOrd="0" parTransId="{3F9FAFE5-7375-4982-A47A-53DADE9AE78F}" sibTransId="{2B4B4126-8357-4648-9D2E-AADAD4024EBE}"/>
    <dgm:cxn modelId="{983ABF39-BF9A-4A5D-808B-2554045ABE7B}" srcId="{AF7177EA-0815-4A35-A578-6D6663FA8B01}" destId="{5E086FBB-E2CA-44E1-81C3-494F250A43D6}" srcOrd="4" destOrd="0" parTransId="{D5AC0520-7F11-4AD9-A2A5-F282F69754C5}" sibTransId="{CC01FE25-C43D-4526-8A46-9A472894AD4B}"/>
    <dgm:cxn modelId="{D45FFE3D-FC11-504B-8F7B-39BE6088F1E1}" type="presOf" srcId="{AF7177EA-0815-4A35-A578-6D6663FA8B01}" destId="{C05E4503-C9FC-A048-B042-809240F9009A}" srcOrd="0" destOrd="0" presId="urn:microsoft.com/office/officeart/2005/8/layout/process4"/>
    <dgm:cxn modelId="{9A49234C-94D9-4B7D-8351-EA45A38DD872}" srcId="{AF7177EA-0815-4A35-A578-6D6663FA8B01}" destId="{DC9A4685-283C-463C-BA68-86833755591C}" srcOrd="1" destOrd="0" parTransId="{CCC71056-6F3A-4E48-9477-3B7C51FACE05}" sibTransId="{A7C40CBD-FD89-4D39-AC84-18DB0AE405B2}"/>
    <dgm:cxn modelId="{9E929C96-B1A5-8D45-993B-DC5E41947332}" type="presOf" srcId="{5E086FBB-E2CA-44E1-81C3-494F250A43D6}" destId="{0C3DFF41-3AF2-294A-8D5F-CBB1CC62B586}" srcOrd="0" destOrd="0" presId="urn:microsoft.com/office/officeart/2005/8/layout/process4"/>
    <dgm:cxn modelId="{C20609C7-FFE6-BD43-8F71-DDA172A44E27}" type="presOf" srcId="{91F7D1E3-2AA7-4F8F-B7EA-ADDDA2DA0020}" destId="{30212041-4089-FD44-B0AD-0B99366EADD6}" srcOrd="0" destOrd="0" presId="urn:microsoft.com/office/officeart/2005/8/layout/process4"/>
    <dgm:cxn modelId="{B2D257CC-5754-467B-84ED-5AB74402365E}" srcId="{AF7177EA-0815-4A35-A578-6D6663FA8B01}" destId="{91F7D1E3-2AA7-4F8F-B7EA-ADDDA2DA0020}" srcOrd="0" destOrd="0" parTransId="{43049954-2AFF-42BA-92F9-FA194A9D17B7}" sibTransId="{08F77140-DC01-4CB2-9395-D348794E4D35}"/>
    <dgm:cxn modelId="{675A11DA-E0D4-A44B-83F2-9A102558A628}" type="presOf" srcId="{2F34C06E-BE3A-4538-B8B8-1C48B542B34D}" destId="{95A5EB8B-2C3A-464A-8515-1D115A91C961}" srcOrd="0" destOrd="0" presId="urn:microsoft.com/office/officeart/2005/8/layout/process4"/>
    <dgm:cxn modelId="{06CD69E1-2B08-43D8-AE8F-F364CB51E941}" srcId="{AF7177EA-0815-4A35-A578-6D6663FA8B01}" destId="{199DE95D-FC78-4CB4-A7AC-0A440E52187B}" srcOrd="3" destOrd="0" parTransId="{2C6797E9-F552-455F-BB18-1657A118D07D}" sibTransId="{3A60786B-6094-4CEE-8D82-B1563B52C70B}"/>
    <dgm:cxn modelId="{8410809A-B503-0246-9082-65447A44AC91}" type="presParOf" srcId="{C05E4503-C9FC-A048-B042-809240F9009A}" destId="{4F1EC6AC-DD68-EA40-ABBD-AC9C48D29FA5}" srcOrd="0" destOrd="0" presId="urn:microsoft.com/office/officeart/2005/8/layout/process4"/>
    <dgm:cxn modelId="{4DD2CB2A-4FD6-1B40-B83C-1E0B4A48A343}" type="presParOf" srcId="{4F1EC6AC-DD68-EA40-ABBD-AC9C48D29FA5}" destId="{0C3DFF41-3AF2-294A-8D5F-CBB1CC62B586}" srcOrd="0" destOrd="0" presId="urn:microsoft.com/office/officeart/2005/8/layout/process4"/>
    <dgm:cxn modelId="{2BEC263D-70BA-754B-87AA-122B15021CBF}" type="presParOf" srcId="{C05E4503-C9FC-A048-B042-809240F9009A}" destId="{74D951C5-B09F-1643-8AA2-4F613FF8D700}" srcOrd="1" destOrd="0" presId="urn:microsoft.com/office/officeart/2005/8/layout/process4"/>
    <dgm:cxn modelId="{03A91A8E-EDE3-644C-8003-F9A7D45FCC2E}" type="presParOf" srcId="{C05E4503-C9FC-A048-B042-809240F9009A}" destId="{024C0390-9706-F64C-993C-FB7D1E8A3353}" srcOrd="2" destOrd="0" presId="urn:microsoft.com/office/officeart/2005/8/layout/process4"/>
    <dgm:cxn modelId="{375DE20F-3C63-7A41-A37D-282ACA20C92F}" type="presParOf" srcId="{024C0390-9706-F64C-993C-FB7D1E8A3353}" destId="{327F6AA7-38A5-E446-8EE4-8347C1B5DA50}" srcOrd="0" destOrd="0" presId="urn:microsoft.com/office/officeart/2005/8/layout/process4"/>
    <dgm:cxn modelId="{1062F0CB-03C0-804F-9EC6-5CBF43B36B35}" type="presParOf" srcId="{C05E4503-C9FC-A048-B042-809240F9009A}" destId="{FECC65D7-05A0-944F-8B8B-1B9636141098}" srcOrd="3" destOrd="0" presId="urn:microsoft.com/office/officeart/2005/8/layout/process4"/>
    <dgm:cxn modelId="{71310700-CADD-0542-8789-6DF3E8A54235}" type="presParOf" srcId="{C05E4503-C9FC-A048-B042-809240F9009A}" destId="{16B4E304-E828-A94C-9D8E-CC8B348C1CA8}" srcOrd="4" destOrd="0" presId="urn:microsoft.com/office/officeart/2005/8/layout/process4"/>
    <dgm:cxn modelId="{F16F0145-D028-634E-A7C2-3C2B071A2905}" type="presParOf" srcId="{16B4E304-E828-A94C-9D8E-CC8B348C1CA8}" destId="{95A5EB8B-2C3A-464A-8515-1D115A91C961}" srcOrd="0" destOrd="0" presId="urn:microsoft.com/office/officeart/2005/8/layout/process4"/>
    <dgm:cxn modelId="{8121EF4D-9D71-8D4A-BA94-BC7F61336368}" type="presParOf" srcId="{C05E4503-C9FC-A048-B042-809240F9009A}" destId="{7098ADA7-9DB8-944A-BFF7-A221FF4FE502}" srcOrd="5" destOrd="0" presId="urn:microsoft.com/office/officeart/2005/8/layout/process4"/>
    <dgm:cxn modelId="{CF741995-B28D-C846-B311-73DAC965BF89}" type="presParOf" srcId="{C05E4503-C9FC-A048-B042-809240F9009A}" destId="{3D78080B-54C2-AC4C-BE08-37B136CC3843}" srcOrd="6" destOrd="0" presId="urn:microsoft.com/office/officeart/2005/8/layout/process4"/>
    <dgm:cxn modelId="{985DEBBB-3797-9742-B7CF-AF46968083EF}" type="presParOf" srcId="{3D78080B-54C2-AC4C-BE08-37B136CC3843}" destId="{6EA08232-3AC6-A84A-B750-68377211FCD2}" srcOrd="0" destOrd="0" presId="urn:microsoft.com/office/officeart/2005/8/layout/process4"/>
    <dgm:cxn modelId="{09774BD8-F3F6-6F4D-84E9-39C2C45DDD71}" type="presParOf" srcId="{C05E4503-C9FC-A048-B042-809240F9009A}" destId="{1C8016D7-1D13-794E-823B-984E0B51227D}" srcOrd="7" destOrd="0" presId="urn:microsoft.com/office/officeart/2005/8/layout/process4"/>
    <dgm:cxn modelId="{4CA6099D-24AA-E047-AC57-4CEA81F613BA}" type="presParOf" srcId="{C05E4503-C9FC-A048-B042-809240F9009A}" destId="{328DE7D7-C95C-5A4B-847C-A0A98A7A95FD}" srcOrd="8" destOrd="0" presId="urn:microsoft.com/office/officeart/2005/8/layout/process4"/>
    <dgm:cxn modelId="{35E17475-D0ED-454A-8577-EE6474A38985}" type="presParOf" srcId="{328DE7D7-C95C-5A4B-847C-A0A98A7A95FD}" destId="{30212041-4089-FD44-B0AD-0B99366EAD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9B862-1834-4E93-A7C5-019F84113B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CF0F95-27D3-40CD-99C7-BFA00E604870}">
      <dgm:prSet custT="1"/>
      <dgm:spPr/>
      <dgm:t>
        <a:bodyPr/>
        <a:lstStyle/>
        <a:p>
          <a:r>
            <a:rPr lang="en-US" sz="1800" b="0" i="0" dirty="0"/>
            <a:t>YÖKAK</a:t>
          </a:r>
        </a:p>
        <a:p>
          <a:r>
            <a:rPr lang="en-US" sz="1800" b="0" i="0" dirty="0"/>
            <a:t> TEMEL GÖREVLER</a:t>
          </a:r>
          <a:endParaRPr lang="en-US" sz="1800" dirty="0"/>
        </a:p>
      </dgm:t>
    </dgm:pt>
    <dgm:pt modelId="{4F621C87-ECD4-400C-A16B-16186478D61E}" type="parTrans" cxnId="{7E54E044-4A2A-4494-8B45-B92E5A4F6672}">
      <dgm:prSet/>
      <dgm:spPr/>
      <dgm:t>
        <a:bodyPr/>
        <a:lstStyle/>
        <a:p>
          <a:endParaRPr lang="en-US" sz="1800"/>
        </a:p>
      </dgm:t>
    </dgm:pt>
    <dgm:pt modelId="{8BEB6E28-94BF-4F67-B038-6AAD624F0930}" type="sibTrans" cxnId="{7E54E044-4A2A-4494-8B45-B92E5A4F6672}">
      <dgm:prSet/>
      <dgm:spPr/>
      <dgm:t>
        <a:bodyPr/>
        <a:lstStyle/>
        <a:p>
          <a:endParaRPr lang="en-US" sz="1800"/>
        </a:p>
      </dgm:t>
    </dgm:pt>
    <dgm:pt modelId="{A0F47BC8-FC2A-4382-BE23-C5BA417DAEC1}">
      <dgm:prSet custT="1"/>
      <dgm:spPr/>
      <dgm:t>
        <a:bodyPr/>
        <a:lstStyle/>
        <a:p>
          <a:r>
            <a:rPr lang="en-US" sz="1800" b="0" i="0"/>
            <a:t>Yükseköğretim kurumlarının dış değerlendirmesini yapmak</a:t>
          </a:r>
          <a:endParaRPr lang="en-US" sz="1800"/>
        </a:p>
      </dgm:t>
    </dgm:pt>
    <dgm:pt modelId="{1AC3D177-6CB8-4021-A10B-E72F0746E51E}" type="parTrans" cxnId="{990E1F47-CF08-4D14-8EA1-905F8D558EB2}">
      <dgm:prSet/>
      <dgm:spPr/>
      <dgm:t>
        <a:bodyPr/>
        <a:lstStyle/>
        <a:p>
          <a:endParaRPr lang="en-US" sz="1800"/>
        </a:p>
      </dgm:t>
    </dgm:pt>
    <dgm:pt modelId="{A7F03FCD-EEE4-4E51-902A-9776D67D3D78}" type="sibTrans" cxnId="{990E1F47-CF08-4D14-8EA1-905F8D558EB2}">
      <dgm:prSet/>
      <dgm:spPr/>
      <dgm:t>
        <a:bodyPr/>
        <a:lstStyle/>
        <a:p>
          <a:endParaRPr lang="en-US" sz="1800"/>
        </a:p>
      </dgm:t>
    </dgm:pt>
    <dgm:pt modelId="{3D310A1B-5255-4B7A-A081-19DB69CA79D2}">
      <dgm:prSet custT="1"/>
      <dgm:spPr/>
      <dgm:t>
        <a:bodyPr/>
        <a:lstStyle/>
        <a:p>
          <a:r>
            <a:rPr lang="en-US" sz="1800" b="0" i="0" dirty="0" err="1"/>
            <a:t>Akreditasyon</a:t>
          </a:r>
          <a:r>
            <a:rPr lang="en-US" sz="1800" b="0" i="0" dirty="0"/>
            <a:t> </a:t>
          </a:r>
          <a:r>
            <a:rPr lang="en-US" sz="1800" b="0" i="0" dirty="0" err="1"/>
            <a:t>kuruluşlarının</a:t>
          </a:r>
          <a:r>
            <a:rPr lang="en-US" sz="1800" b="0" i="0" dirty="0"/>
            <a:t> </a:t>
          </a:r>
          <a:r>
            <a:rPr lang="en-US" sz="1800" b="0" i="0" dirty="0" err="1"/>
            <a:t>yetkilendirilmesi</a:t>
          </a:r>
          <a:r>
            <a:rPr lang="en-US" sz="1800" b="0" i="0" dirty="0"/>
            <a:t> </a:t>
          </a:r>
          <a:r>
            <a:rPr lang="en-US" sz="1800" b="0" i="0" dirty="0" err="1"/>
            <a:t>ve</a:t>
          </a:r>
          <a:r>
            <a:rPr lang="en-US" sz="1800" b="0" i="0" dirty="0"/>
            <a:t> </a:t>
          </a:r>
          <a:r>
            <a:rPr lang="en-US" sz="1800" b="0" i="0" dirty="0" err="1"/>
            <a:t>tanınması</a:t>
          </a:r>
          <a:r>
            <a:rPr lang="en-US" sz="1800" b="0" i="0" dirty="0"/>
            <a:t> </a:t>
          </a:r>
          <a:r>
            <a:rPr lang="en-US" sz="1800" b="0" i="0" dirty="0" err="1"/>
            <a:t>süreçlerini</a:t>
          </a:r>
          <a:r>
            <a:rPr lang="en-US" sz="1800" b="0" i="0" dirty="0"/>
            <a:t> </a:t>
          </a:r>
          <a:r>
            <a:rPr lang="en-US" sz="1800" b="0" i="0" dirty="0" err="1"/>
            <a:t>yürütmek</a:t>
          </a:r>
          <a:endParaRPr lang="en-US" sz="1800" dirty="0"/>
        </a:p>
      </dgm:t>
    </dgm:pt>
    <dgm:pt modelId="{8305831E-EE5F-49DF-A430-D54CBEFD25A0}" type="parTrans" cxnId="{17E2313C-2D88-49E6-9B26-192427CC3C9A}">
      <dgm:prSet/>
      <dgm:spPr/>
      <dgm:t>
        <a:bodyPr/>
        <a:lstStyle/>
        <a:p>
          <a:endParaRPr lang="en-US" sz="1800"/>
        </a:p>
      </dgm:t>
    </dgm:pt>
    <dgm:pt modelId="{57814D32-BE4A-41CE-9EF7-0385620192FC}" type="sibTrans" cxnId="{17E2313C-2D88-49E6-9B26-192427CC3C9A}">
      <dgm:prSet/>
      <dgm:spPr/>
      <dgm:t>
        <a:bodyPr/>
        <a:lstStyle/>
        <a:p>
          <a:endParaRPr lang="en-US" sz="1800"/>
        </a:p>
      </dgm:t>
    </dgm:pt>
    <dgm:pt modelId="{D745BFCF-9385-4B6D-9752-BD8EEEFB6552}">
      <dgm:prSet custT="1"/>
      <dgm:spPr/>
      <dgm:t>
        <a:bodyPr/>
        <a:lstStyle/>
        <a:p>
          <a:r>
            <a:rPr lang="en-US" sz="1800" b="0" i="0" dirty="0" err="1"/>
            <a:t>Yükseköğretim</a:t>
          </a:r>
          <a:r>
            <a:rPr lang="en-US" sz="1800" b="0" i="0" dirty="0"/>
            <a:t> </a:t>
          </a:r>
          <a:r>
            <a:rPr lang="en-US" sz="1800" b="0" i="0" dirty="0" err="1"/>
            <a:t>kurumlarında</a:t>
          </a:r>
          <a:r>
            <a:rPr lang="en-US" sz="1800" b="0" i="0" dirty="0"/>
            <a:t> </a:t>
          </a:r>
          <a:r>
            <a:rPr lang="en-US" sz="1800" b="0" i="0" dirty="0" err="1"/>
            <a:t>kalite</a:t>
          </a:r>
          <a:r>
            <a:rPr lang="en-US" sz="1800" b="0" i="0" dirty="0"/>
            <a:t> </a:t>
          </a:r>
          <a:r>
            <a:rPr lang="en-US" sz="1800" b="0" i="0" dirty="0" err="1"/>
            <a:t>güvencesi</a:t>
          </a:r>
          <a:r>
            <a:rPr lang="en-US" sz="1800" b="0" i="0" dirty="0"/>
            <a:t> </a:t>
          </a:r>
          <a:r>
            <a:rPr lang="en-US" sz="1800" b="0" i="0" dirty="0" err="1"/>
            <a:t>kültürünün</a:t>
          </a:r>
          <a:r>
            <a:rPr lang="en-US" sz="1800" b="0" i="0" dirty="0"/>
            <a:t> </a:t>
          </a:r>
          <a:r>
            <a:rPr lang="en-US" sz="1800" b="0" i="0" dirty="0" err="1"/>
            <a:t>içselleştirilmesi</a:t>
          </a:r>
          <a:r>
            <a:rPr lang="en-US" sz="1800" b="0" i="0" dirty="0"/>
            <a:t> </a:t>
          </a:r>
          <a:r>
            <a:rPr lang="en-US" sz="1800" b="0" i="0" dirty="0" err="1"/>
            <a:t>ve</a:t>
          </a:r>
          <a:r>
            <a:rPr lang="en-US" sz="1800" b="0" i="0" dirty="0"/>
            <a:t> </a:t>
          </a:r>
          <a:r>
            <a:rPr lang="en-US" sz="1800" b="0" i="0" dirty="0" err="1"/>
            <a:t>yaygınlaştırılmasını</a:t>
          </a:r>
          <a:r>
            <a:rPr lang="en-US" sz="1800" b="0" i="0" dirty="0"/>
            <a:t> </a:t>
          </a:r>
          <a:r>
            <a:rPr lang="en-US" sz="1800" b="0" i="0" dirty="0" err="1"/>
            <a:t>sağlamak</a:t>
          </a:r>
          <a:endParaRPr lang="en-US" sz="1800" dirty="0"/>
        </a:p>
      </dgm:t>
    </dgm:pt>
    <dgm:pt modelId="{C66DFB8D-DEF5-4CEE-A860-BCDD3F32C8E7}" type="parTrans" cxnId="{A51D6297-66D8-49EF-961D-BC545577428E}">
      <dgm:prSet/>
      <dgm:spPr/>
      <dgm:t>
        <a:bodyPr/>
        <a:lstStyle/>
        <a:p>
          <a:endParaRPr lang="en-US" sz="1800"/>
        </a:p>
      </dgm:t>
    </dgm:pt>
    <dgm:pt modelId="{79177B86-2F32-4F8D-B2BC-CA2302DE01BF}" type="sibTrans" cxnId="{A51D6297-66D8-49EF-961D-BC545577428E}">
      <dgm:prSet/>
      <dgm:spPr/>
      <dgm:t>
        <a:bodyPr/>
        <a:lstStyle/>
        <a:p>
          <a:endParaRPr lang="en-US" sz="1800"/>
        </a:p>
      </dgm:t>
    </dgm:pt>
    <dgm:pt modelId="{066E3D35-E541-3D49-B9E1-63A49062FF7C}" type="pres">
      <dgm:prSet presAssocID="{3369B862-1834-4E93-A7C5-019F84113B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3F4603-1D63-1E4A-A0D6-DDFAFA8DE11B}" type="pres">
      <dgm:prSet presAssocID="{A9CF0F95-27D3-40CD-99C7-BFA00E604870}" presName="hierRoot1" presStyleCnt="0"/>
      <dgm:spPr/>
    </dgm:pt>
    <dgm:pt modelId="{33E9A191-A5F9-6F49-809F-73B8E2C59F05}" type="pres">
      <dgm:prSet presAssocID="{A9CF0F95-27D3-40CD-99C7-BFA00E604870}" presName="composite" presStyleCnt="0"/>
      <dgm:spPr/>
    </dgm:pt>
    <dgm:pt modelId="{CE6C7FFC-8D34-7D42-92CA-DE292DC1DB4C}" type="pres">
      <dgm:prSet presAssocID="{A9CF0F95-27D3-40CD-99C7-BFA00E604870}" presName="background" presStyleLbl="node0" presStyleIdx="0" presStyleCnt="1"/>
      <dgm:spPr/>
    </dgm:pt>
    <dgm:pt modelId="{3700BE1C-1F23-E042-8D92-F52598A05931}" type="pres">
      <dgm:prSet presAssocID="{A9CF0F95-27D3-40CD-99C7-BFA00E604870}" presName="text" presStyleLbl="fgAcc0" presStyleIdx="0" presStyleCnt="1">
        <dgm:presLayoutVars>
          <dgm:chPref val="3"/>
        </dgm:presLayoutVars>
      </dgm:prSet>
      <dgm:spPr/>
    </dgm:pt>
    <dgm:pt modelId="{0C89AD1A-DECA-1844-8FFC-1792C09C2BE6}" type="pres">
      <dgm:prSet presAssocID="{A9CF0F95-27D3-40CD-99C7-BFA00E604870}" presName="hierChild2" presStyleCnt="0"/>
      <dgm:spPr/>
    </dgm:pt>
    <dgm:pt modelId="{EB044701-75A8-7446-9AE3-4132722975C2}" type="pres">
      <dgm:prSet presAssocID="{1AC3D177-6CB8-4021-A10B-E72F0746E51E}" presName="Name10" presStyleLbl="parChTrans1D2" presStyleIdx="0" presStyleCnt="3"/>
      <dgm:spPr/>
    </dgm:pt>
    <dgm:pt modelId="{B8C58EAD-0BDA-EA40-8967-2DE110866BA7}" type="pres">
      <dgm:prSet presAssocID="{A0F47BC8-FC2A-4382-BE23-C5BA417DAEC1}" presName="hierRoot2" presStyleCnt="0"/>
      <dgm:spPr/>
    </dgm:pt>
    <dgm:pt modelId="{51A6F952-FF79-8E45-97A5-64D35EC5C9E9}" type="pres">
      <dgm:prSet presAssocID="{A0F47BC8-FC2A-4382-BE23-C5BA417DAEC1}" presName="composite2" presStyleCnt="0"/>
      <dgm:spPr/>
    </dgm:pt>
    <dgm:pt modelId="{926815A5-FA9E-FB4A-B27B-7ECBA608C5DE}" type="pres">
      <dgm:prSet presAssocID="{A0F47BC8-FC2A-4382-BE23-C5BA417DAEC1}" presName="background2" presStyleLbl="node2" presStyleIdx="0" presStyleCnt="3"/>
      <dgm:spPr/>
    </dgm:pt>
    <dgm:pt modelId="{D5E431D1-BA7E-A943-8BB9-0F020C9ACBFC}" type="pres">
      <dgm:prSet presAssocID="{A0F47BC8-FC2A-4382-BE23-C5BA417DAEC1}" presName="text2" presStyleLbl="fgAcc2" presStyleIdx="0" presStyleCnt="3">
        <dgm:presLayoutVars>
          <dgm:chPref val="3"/>
        </dgm:presLayoutVars>
      </dgm:prSet>
      <dgm:spPr/>
    </dgm:pt>
    <dgm:pt modelId="{F95523BA-E7FB-6C46-9B32-8B7DFD5B03F6}" type="pres">
      <dgm:prSet presAssocID="{A0F47BC8-FC2A-4382-BE23-C5BA417DAEC1}" presName="hierChild3" presStyleCnt="0"/>
      <dgm:spPr/>
    </dgm:pt>
    <dgm:pt modelId="{5A995FE6-1AD3-BD49-B460-1895D695A3F5}" type="pres">
      <dgm:prSet presAssocID="{8305831E-EE5F-49DF-A430-D54CBEFD25A0}" presName="Name10" presStyleLbl="parChTrans1D2" presStyleIdx="1" presStyleCnt="3"/>
      <dgm:spPr/>
    </dgm:pt>
    <dgm:pt modelId="{1E19C444-D34F-1941-91D7-49DE5BCF7E9C}" type="pres">
      <dgm:prSet presAssocID="{3D310A1B-5255-4B7A-A081-19DB69CA79D2}" presName="hierRoot2" presStyleCnt="0"/>
      <dgm:spPr/>
    </dgm:pt>
    <dgm:pt modelId="{B2D1EFA3-7297-204A-94D0-1899EF940A7C}" type="pres">
      <dgm:prSet presAssocID="{3D310A1B-5255-4B7A-A081-19DB69CA79D2}" presName="composite2" presStyleCnt="0"/>
      <dgm:spPr/>
    </dgm:pt>
    <dgm:pt modelId="{686D7191-1BFF-CE4B-AC16-EDCAC9A386FD}" type="pres">
      <dgm:prSet presAssocID="{3D310A1B-5255-4B7A-A081-19DB69CA79D2}" presName="background2" presStyleLbl="node2" presStyleIdx="1" presStyleCnt="3"/>
      <dgm:spPr/>
    </dgm:pt>
    <dgm:pt modelId="{9F1C82D0-98FC-1F4D-8FB7-12B4483C1C3A}" type="pres">
      <dgm:prSet presAssocID="{3D310A1B-5255-4B7A-A081-19DB69CA79D2}" presName="text2" presStyleLbl="fgAcc2" presStyleIdx="1" presStyleCnt="3">
        <dgm:presLayoutVars>
          <dgm:chPref val="3"/>
        </dgm:presLayoutVars>
      </dgm:prSet>
      <dgm:spPr/>
    </dgm:pt>
    <dgm:pt modelId="{F2BA69F5-5890-504E-969E-2C3A3B4127CF}" type="pres">
      <dgm:prSet presAssocID="{3D310A1B-5255-4B7A-A081-19DB69CA79D2}" presName="hierChild3" presStyleCnt="0"/>
      <dgm:spPr/>
    </dgm:pt>
    <dgm:pt modelId="{24EA6442-912C-0043-831B-AC7A0293F0B6}" type="pres">
      <dgm:prSet presAssocID="{C66DFB8D-DEF5-4CEE-A860-BCDD3F32C8E7}" presName="Name10" presStyleLbl="parChTrans1D2" presStyleIdx="2" presStyleCnt="3"/>
      <dgm:spPr/>
    </dgm:pt>
    <dgm:pt modelId="{C12F2393-2687-E44C-B9D5-84965711125B}" type="pres">
      <dgm:prSet presAssocID="{D745BFCF-9385-4B6D-9752-BD8EEEFB6552}" presName="hierRoot2" presStyleCnt="0"/>
      <dgm:spPr/>
    </dgm:pt>
    <dgm:pt modelId="{731DA40A-16DF-A64F-9E1E-856D3BFF4C70}" type="pres">
      <dgm:prSet presAssocID="{D745BFCF-9385-4B6D-9752-BD8EEEFB6552}" presName="composite2" presStyleCnt="0"/>
      <dgm:spPr/>
    </dgm:pt>
    <dgm:pt modelId="{1B5E72E6-F163-D64B-9386-4246AE41509A}" type="pres">
      <dgm:prSet presAssocID="{D745BFCF-9385-4B6D-9752-BD8EEEFB6552}" presName="background2" presStyleLbl="node2" presStyleIdx="2" presStyleCnt="3"/>
      <dgm:spPr/>
    </dgm:pt>
    <dgm:pt modelId="{59397D5E-5086-A942-BDA7-C3E2263BB214}" type="pres">
      <dgm:prSet presAssocID="{D745BFCF-9385-4B6D-9752-BD8EEEFB6552}" presName="text2" presStyleLbl="fgAcc2" presStyleIdx="2" presStyleCnt="3">
        <dgm:presLayoutVars>
          <dgm:chPref val="3"/>
        </dgm:presLayoutVars>
      </dgm:prSet>
      <dgm:spPr/>
    </dgm:pt>
    <dgm:pt modelId="{485388CE-37F2-E247-837F-E3EC465A68A0}" type="pres">
      <dgm:prSet presAssocID="{D745BFCF-9385-4B6D-9752-BD8EEEFB6552}" presName="hierChild3" presStyleCnt="0"/>
      <dgm:spPr/>
    </dgm:pt>
  </dgm:ptLst>
  <dgm:cxnLst>
    <dgm:cxn modelId="{6CE76433-EFAD-8344-931B-12B6B94EEF16}" type="presOf" srcId="{1AC3D177-6CB8-4021-A10B-E72F0746E51E}" destId="{EB044701-75A8-7446-9AE3-4132722975C2}" srcOrd="0" destOrd="0" presId="urn:microsoft.com/office/officeart/2005/8/layout/hierarchy1"/>
    <dgm:cxn modelId="{17E2313C-2D88-49E6-9B26-192427CC3C9A}" srcId="{A9CF0F95-27D3-40CD-99C7-BFA00E604870}" destId="{3D310A1B-5255-4B7A-A081-19DB69CA79D2}" srcOrd="1" destOrd="0" parTransId="{8305831E-EE5F-49DF-A430-D54CBEFD25A0}" sibTransId="{57814D32-BE4A-41CE-9EF7-0385620192FC}"/>
    <dgm:cxn modelId="{7E54E044-4A2A-4494-8B45-B92E5A4F6672}" srcId="{3369B862-1834-4E93-A7C5-019F84113B53}" destId="{A9CF0F95-27D3-40CD-99C7-BFA00E604870}" srcOrd="0" destOrd="0" parTransId="{4F621C87-ECD4-400C-A16B-16186478D61E}" sibTransId="{8BEB6E28-94BF-4F67-B038-6AAD624F0930}"/>
    <dgm:cxn modelId="{88E66A45-3D1B-9B49-B0CA-14AFE3C9304A}" type="presOf" srcId="{3369B862-1834-4E93-A7C5-019F84113B53}" destId="{066E3D35-E541-3D49-B9E1-63A49062FF7C}" srcOrd="0" destOrd="0" presId="urn:microsoft.com/office/officeart/2005/8/layout/hierarchy1"/>
    <dgm:cxn modelId="{990E1F47-CF08-4D14-8EA1-905F8D558EB2}" srcId="{A9CF0F95-27D3-40CD-99C7-BFA00E604870}" destId="{A0F47BC8-FC2A-4382-BE23-C5BA417DAEC1}" srcOrd="0" destOrd="0" parTransId="{1AC3D177-6CB8-4021-A10B-E72F0746E51E}" sibTransId="{A7F03FCD-EEE4-4E51-902A-9776D67D3D78}"/>
    <dgm:cxn modelId="{24122789-080C-664B-B304-A3BD4C594923}" type="presOf" srcId="{3D310A1B-5255-4B7A-A081-19DB69CA79D2}" destId="{9F1C82D0-98FC-1F4D-8FB7-12B4483C1C3A}" srcOrd="0" destOrd="0" presId="urn:microsoft.com/office/officeart/2005/8/layout/hierarchy1"/>
    <dgm:cxn modelId="{A51D6297-66D8-49EF-961D-BC545577428E}" srcId="{A9CF0F95-27D3-40CD-99C7-BFA00E604870}" destId="{D745BFCF-9385-4B6D-9752-BD8EEEFB6552}" srcOrd="2" destOrd="0" parTransId="{C66DFB8D-DEF5-4CEE-A860-BCDD3F32C8E7}" sibTransId="{79177B86-2F32-4F8D-B2BC-CA2302DE01BF}"/>
    <dgm:cxn modelId="{EC78B2BA-C83C-3749-A61E-5D1332728936}" type="presOf" srcId="{A9CF0F95-27D3-40CD-99C7-BFA00E604870}" destId="{3700BE1C-1F23-E042-8D92-F52598A05931}" srcOrd="0" destOrd="0" presId="urn:microsoft.com/office/officeart/2005/8/layout/hierarchy1"/>
    <dgm:cxn modelId="{098D29CA-4398-6F4F-AE42-339D819EC289}" type="presOf" srcId="{C66DFB8D-DEF5-4CEE-A860-BCDD3F32C8E7}" destId="{24EA6442-912C-0043-831B-AC7A0293F0B6}" srcOrd="0" destOrd="0" presId="urn:microsoft.com/office/officeart/2005/8/layout/hierarchy1"/>
    <dgm:cxn modelId="{CA73F3F0-5F9B-C44D-BDCD-1D23150697DF}" type="presOf" srcId="{D745BFCF-9385-4B6D-9752-BD8EEEFB6552}" destId="{59397D5E-5086-A942-BDA7-C3E2263BB214}" srcOrd="0" destOrd="0" presId="urn:microsoft.com/office/officeart/2005/8/layout/hierarchy1"/>
    <dgm:cxn modelId="{FAAB1BF9-F815-F44E-A060-3FFDC06F6F53}" type="presOf" srcId="{8305831E-EE5F-49DF-A430-D54CBEFD25A0}" destId="{5A995FE6-1AD3-BD49-B460-1895D695A3F5}" srcOrd="0" destOrd="0" presId="urn:microsoft.com/office/officeart/2005/8/layout/hierarchy1"/>
    <dgm:cxn modelId="{E7EC56FA-253A-F14E-8F86-85027DC007A8}" type="presOf" srcId="{A0F47BC8-FC2A-4382-BE23-C5BA417DAEC1}" destId="{D5E431D1-BA7E-A943-8BB9-0F020C9ACBFC}" srcOrd="0" destOrd="0" presId="urn:microsoft.com/office/officeart/2005/8/layout/hierarchy1"/>
    <dgm:cxn modelId="{667AFC3A-B056-364F-BCB8-28C44A5A12AA}" type="presParOf" srcId="{066E3D35-E541-3D49-B9E1-63A49062FF7C}" destId="{593F4603-1D63-1E4A-A0D6-DDFAFA8DE11B}" srcOrd="0" destOrd="0" presId="urn:microsoft.com/office/officeart/2005/8/layout/hierarchy1"/>
    <dgm:cxn modelId="{1073FDBD-721D-E84A-869F-953FABD4ABA1}" type="presParOf" srcId="{593F4603-1D63-1E4A-A0D6-DDFAFA8DE11B}" destId="{33E9A191-A5F9-6F49-809F-73B8E2C59F05}" srcOrd="0" destOrd="0" presId="urn:microsoft.com/office/officeart/2005/8/layout/hierarchy1"/>
    <dgm:cxn modelId="{F3258D9A-6F1D-304B-A934-4858A91517C7}" type="presParOf" srcId="{33E9A191-A5F9-6F49-809F-73B8E2C59F05}" destId="{CE6C7FFC-8D34-7D42-92CA-DE292DC1DB4C}" srcOrd="0" destOrd="0" presId="urn:microsoft.com/office/officeart/2005/8/layout/hierarchy1"/>
    <dgm:cxn modelId="{6C8CB771-0EDC-E24C-9218-DB41FC1BDCB8}" type="presParOf" srcId="{33E9A191-A5F9-6F49-809F-73B8E2C59F05}" destId="{3700BE1C-1F23-E042-8D92-F52598A05931}" srcOrd="1" destOrd="0" presId="urn:microsoft.com/office/officeart/2005/8/layout/hierarchy1"/>
    <dgm:cxn modelId="{ACB75AC8-36B1-0149-B0A6-1A9E5501D6D9}" type="presParOf" srcId="{593F4603-1D63-1E4A-A0D6-DDFAFA8DE11B}" destId="{0C89AD1A-DECA-1844-8FFC-1792C09C2BE6}" srcOrd="1" destOrd="0" presId="urn:microsoft.com/office/officeart/2005/8/layout/hierarchy1"/>
    <dgm:cxn modelId="{6469F155-BB89-F948-8B53-6A352B57E8F5}" type="presParOf" srcId="{0C89AD1A-DECA-1844-8FFC-1792C09C2BE6}" destId="{EB044701-75A8-7446-9AE3-4132722975C2}" srcOrd="0" destOrd="0" presId="urn:microsoft.com/office/officeart/2005/8/layout/hierarchy1"/>
    <dgm:cxn modelId="{361479AC-AF39-4B4A-8C00-161C188D3589}" type="presParOf" srcId="{0C89AD1A-DECA-1844-8FFC-1792C09C2BE6}" destId="{B8C58EAD-0BDA-EA40-8967-2DE110866BA7}" srcOrd="1" destOrd="0" presId="urn:microsoft.com/office/officeart/2005/8/layout/hierarchy1"/>
    <dgm:cxn modelId="{7C09B001-9667-0942-9079-6860BED0B7D9}" type="presParOf" srcId="{B8C58EAD-0BDA-EA40-8967-2DE110866BA7}" destId="{51A6F952-FF79-8E45-97A5-64D35EC5C9E9}" srcOrd="0" destOrd="0" presId="urn:microsoft.com/office/officeart/2005/8/layout/hierarchy1"/>
    <dgm:cxn modelId="{C9579557-E0CA-3F47-B708-1B7684439A36}" type="presParOf" srcId="{51A6F952-FF79-8E45-97A5-64D35EC5C9E9}" destId="{926815A5-FA9E-FB4A-B27B-7ECBA608C5DE}" srcOrd="0" destOrd="0" presId="urn:microsoft.com/office/officeart/2005/8/layout/hierarchy1"/>
    <dgm:cxn modelId="{5DE3141F-F70D-494B-9976-35A1C1DBBC26}" type="presParOf" srcId="{51A6F952-FF79-8E45-97A5-64D35EC5C9E9}" destId="{D5E431D1-BA7E-A943-8BB9-0F020C9ACBFC}" srcOrd="1" destOrd="0" presId="urn:microsoft.com/office/officeart/2005/8/layout/hierarchy1"/>
    <dgm:cxn modelId="{CE49E2D8-7B6E-ED4C-9CA2-04F87B7BBB3E}" type="presParOf" srcId="{B8C58EAD-0BDA-EA40-8967-2DE110866BA7}" destId="{F95523BA-E7FB-6C46-9B32-8B7DFD5B03F6}" srcOrd="1" destOrd="0" presId="urn:microsoft.com/office/officeart/2005/8/layout/hierarchy1"/>
    <dgm:cxn modelId="{B7B8FE0C-ABA4-F740-9795-4FC7E9CD0615}" type="presParOf" srcId="{0C89AD1A-DECA-1844-8FFC-1792C09C2BE6}" destId="{5A995FE6-1AD3-BD49-B460-1895D695A3F5}" srcOrd="2" destOrd="0" presId="urn:microsoft.com/office/officeart/2005/8/layout/hierarchy1"/>
    <dgm:cxn modelId="{D9136A53-910C-274D-8868-8F74A2051949}" type="presParOf" srcId="{0C89AD1A-DECA-1844-8FFC-1792C09C2BE6}" destId="{1E19C444-D34F-1941-91D7-49DE5BCF7E9C}" srcOrd="3" destOrd="0" presId="urn:microsoft.com/office/officeart/2005/8/layout/hierarchy1"/>
    <dgm:cxn modelId="{8A3CF7C2-27BE-FF46-98DA-E4F2C57A9C72}" type="presParOf" srcId="{1E19C444-D34F-1941-91D7-49DE5BCF7E9C}" destId="{B2D1EFA3-7297-204A-94D0-1899EF940A7C}" srcOrd="0" destOrd="0" presId="urn:microsoft.com/office/officeart/2005/8/layout/hierarchy1"/>
    <dgm:cxn modelId="{D6DE465B-0150-E94F-A2B6-83D2A36E0B47}" type="presParOf" srcId="{B2D1EFA3-7297-204A-94D0-1899EF940A7C}" destId="{686D7191-1BFF-CE4B-AC16-EDCAC9A386FD}" srcOrd="0" destOrd="0" presId="urn:microsoft.com/office/officeart/2005/8/layout/hierarchy1"/>
    <dgm:cxn modelId="{A0FA68DE-A163-3A4B-8CA6-6D1E69A14570}" type="presParOf" srcId="{B2D1EFA3-7297-204A-94D0-1899EF940A7C}" destId="{9F1C82D0-98FC-1F4D-8FB7-12B4483C1C3A}" srcOrd="1" destOrd="0" presId="urn:microsoft.com/office/officeart/2005/8/layout/hierarchy1"/>
    <dgm:cxn modelId="{FEACEC2C-B5CE-764C-9B05-9A0CB88D30C1}" type="presParOf" srcId="{1E19C444-D34F-1941-91D7-49DE5BCF7E9C}" destId="{F2BA69F5-5890-504E-969E-2C3A3B4127CF}" srcOrd="1" destOrd="0" presId="urn:microsoft.com/office/officeart/2005/8/layout/hierarchy1"/>
    <dgm:cxn modelId="{A498A1AB-566C-DF4F-88C0-5923B4FCA156}" type="presParOf" srcId="{0C89AD1A-DECA-1844-8FFC-1792C09C2BE6}" destId="{24EA6442-912C-0043-831B-AC7A0293F0B6}" srcOrd="4" destOrd="0" presId="urn:microsoft.com/office/officeart/2005/8/layout/hierarchy1"/>
    <dgm:cxn modelId="{3075F067-26E8-DC4A-ACF0-2CE9621E25C4}" type="presParOf" srcId="{0C89AD1A-DECA-1844-8FFC-1792C09C2BE6}" destId="{C12F2393-2687-E44C-B9D5-84965711125B}" srcOrd="5" destOrd="0" presId="urn:microsoft.com/office/officeart/2005/8/layout/hierarchy1"/>
    <dgm:cxn modelId="{BA10DE6D-2485-2747-AC5B-207F1993E579}" type="presParOf" srcId="{C12F2393-2687-E44C-B9D5-84965711125B}" destId="{731DA40A-16DF-A64F-9E1E-856D3BFF4C70}" srcOrd="0" destOrd="0" presId="urn:microsoft.com/office/officeart/2005/8/layout/hierarchy1"/>
    <dgm:cxn modelId="{83F2E099-FCA6-9B49-A988-FE3E00EF5169}" type="presParOf" srcId="{731DA40A-16DF-A64F-9E1E-856D3BFF4C70}" destId="{1B5E72E6-F163-D64B-9386-4246AE41509A}" srcOrd="0" destOrd="0" presId="urn:microsoft.com/office/officeart/2005/8/layout/hierarchy1"/>
    <dgm:cxn modelId="{5B1C3E1B-25CE-B24F-A351-9022AD6F5E9F}" type="presParOf" srcId="{731DA40A-16DF-A64F-9E1E-856D3BFF4C70}" destId="{59397D5E-5086-A942-BDA7-C3E2263BB214}" srcOrd="1" destOrd="0" presId="urn:microsoft.com/office/officeart/2005/8/layout/hierarchy1"/>
    <dgm:cxn modelId="{A08DACF6-C525-DD4E-A31B-72063CBDD688}" type="presParOf" srcId="{C12F2393-2687-E44C-B9D5-84965711125B}" destId="{485388CE-37F2-E247-837F-E3EC465A68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7F42A-706A-4AAB-B013-48BD07A0B3D2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CF8646-ABA8-4D2E-99D1-B1AF3838B948}">
      <dgm:prSet/>
      <dgm:spPr/>
      <dgm:t>
        <a:bodyPr/>
        <a:lstStyle/>
        <a:p>
          <a:r>
            <a:rPr lang="en-US" b="0" i="0" dirty="0" err="1"/>
            <a:t>Kurumsal</a:t>
          </a:r>
          <a:r>
            <a:rPr lang="en-US" b="0" i="0" dirty="0"/>
            <a:t> </a:t>
          </a:r>
          <a:r>
            <a:rPr lang="en-US" b="0" i="0" dirty="0" err="1"/>
            <a:t>Dış</a:t>
          </a:r>
          <a:r>
            <a:rPr lang="en-US" b="0" i="0" dirty="0"/>
            <a:t> </a:t>
          </a:r>
          <a:r>
            <a:rPr lang="en-US" b="0" i="0" dirty="0" err="1"/>
            <a:t>Değerlendirme</a:t>
          </a:r>
          <a:r>
            <a:rPr lang="en-US" b="0" i="0" dirty="0"/>
            <a:t> </a:t>
          </a:r>
          <a:r>
            <a:rPr lang="en-US" b="0" i="0" dirty="0" err="1"/>
            <a:t>Programı</a:t>
          </a:r>
          <a:r>
            <a:rPr lang="en-US" b="0" i="0" dirty="0"/>
            <a:t>, </a:t>
          </a:r>
          <a:r>
            <a:rPr lang="en-US" b="0" i="0" dirty="0" err="1"/>
            <a:t>Yükseköğretim</a:t>
          </a:r>
          <a:r>
            <a:rPr lang="en-US" b="0" i="0" dirty="0"/>
            <a:t> </a:t>
          </a:r>
          <a:r>
            <a:rPr lang="en-US" b="0" i="0" dirty="0" err="1"/>
            <a:t>Kalite</a:t>
          </a:r>
          <a:r>
            <a:rPr lang="en-US" b="0" i="0" dirty="0"/>
            <a:t> </a:t>
          </a:r>
          <a:r>
            <a:rPr lang="en-US" b="0" i="0" dirty="0" err="1"/>
            <a:t>Kurulu</a:t>
          </a:r>
          <a:r>
            <a:rPr lang="en-US" b="0" i="0" dirty="0"/>
            <a:t> </a:t>
          </a:r>
          <a:r>
            <a:rPr lang="en-US" b="0" i="0" dirty="0" err="1"/>
            <a:t>tarafından</a:t>
          </a:r>
          <a:r>
            <a:rPr lang="en-US" b="0" i="0" dirty="0"/>
            <a:t> </a:t>
          </a:r>
          <a:r>
            <a:rPr lang="en-US" b="0" i="0" dirty="0" err="1"/>
            <a:t>yükseköğretim</a:t>
          </a:r>
          <a:r>
            <a:rPr lang="en-US" b="0" i="0" dirty="0"/>
            <a:t> </a:t>
          </a:r>
          <a:r>
            <a:rPr lang="en-US" b="0" i="0" dirty="0" err="1"/>
            <a:t>kurumlarının</a:t>
          </a:r>
          <a:r>
            <a:rPr lang="en-US" b="0" i="0" dirty="0"/>
            <a:t> </a:t>
          </a:r>
          <a:r>
            <a:rPr lang="en-US" b="0" i="0" dirty="0" err="1"/>
            <a:t>eğitim-öğretim</a:t>
          </a:r>
          <a:r>
            <a:rPr lang="en-US" b="0" i="0" dirty="0"/>
            <a:t>, </a:t>
          </a:r>
          <a:r>
            <a:rPr lang="en-US" b="0" i="0" dirty="0" err="1"/>
            <a:t>araştırma-geliştirme</a:t>
          </a:r>
          <a:r>
            <a:rPr lang="en-US" b="0" i="0" dirty="0"/>
            <a:t> </a:t>
          </a:r>
          <a:r>
            <a:rPr lang="en-US" b="0" i="0" dirty="0" err="1"/>
            <a:t>ve</a:t>
          </a:r>
          <a:r>
            <a:rPr lang="en-US" b="0" i="0" dirty="0"/>
            <a:t> </a:t>
          </a:r>
          <a:r>
            <a:rPr lang="en-US" b="0" i="0" dirty="0" err="1"/>
            <a:t>yönetim</a:t>
          </a:r>
          <a:r>
            <a:rPr lang="en-US" b="0" i="0" dirty="0"/>
            <a:t> </a:t>
          </a:r>
          <a:r>
            <a:rPr lang="en-US" b="0" i="0" dirty="0" err="1"/>
            <a:t>sistemi</a:t>
          </a:r>
          <a:r>
            <a:rPr lang="en-US" b="0" i="0" dirty="0"/>
            <a:t> </a:t>
          </a:r>
          <a:r>
            <a:rPr lang="en-US" b="0" i="0" dirty="0" err="1"/>
            <a:t>süreçlerinin</a:t>
          </a:r>
          <a:r>
            <a:rPr lang="en-US" b="0" i="0" dirty="0"/>
            <a:t> </a:t>
          </a:r>
          <a:r>
            <a:rPr lang="en-US" b="0" i="0" dirty="0" err="1"/>
            <a:t>Kurumsal</a:t>
          </a:r>
          <a:r>
            <a:rPr lang="en-US" b="0" i="0" dirty="0"/>
            <a:t> </a:t>
          </a:r>
          <a:r>
            <a:rPr lang="en-US" b="0" i="0" dirty="0" err="1"/>
            <a:t>Dış</a:t>
          </a:r>
          <a:r>
            <a:rPr lang="en-US" b="0" i="0" dirty="0"/>
            <a:t> </a:t>
          </a:r>
          <a:r>
            <a:rPr lang="en-US" b="0" i="0" dirty="0" err="1"/>
            <a:t>Değerlendirme</a:t>
          </a:r>
          <a:r>
            <a:rPr lang="en-US" b="0" i="0" dirty="0"/>
            <a:t> </a:t>
          </a:r>
          <a:r>
            <a:rPr lang="en-US" b="0" i="0" dirty="0" err="1"/>
            <a:t>Ölçütleri</a:t>
          </a:r>
          <a:r>
            <a:rPr lang="en-US" b="0" i="0" dirty="0"/>
            <a:t> </a:t>
          </a:r>
          <a:r>
            <a:rPr lang="en-US" b="0" i="0" dirty="0" err="1"/>
            <a:t>kapsamında</a:t>
          </a:r>
          <a:r>
            <a:rPr lang="en-US" b="0" i="0" dirty="0"/>
            <a:t> </a:t>
          </a:r>
          <a:r>
            <a:rPr lang="en-US" b="0" i="0" dirty="0" err="1"/>
            <a:t>değerlendirilmesini</a:t>
          </a:r>
          <a:r>
            <a:rPr lang="en-US" b="0" i="0" dirty="0"/>
            <a:t> </a:t>
          </a:r>
          <a:r>
            <a:rPr lang="en-US" b="0" i="0" dirty="0" err="1"/>
            <a:t>amaçlayan</a:t>
          </a:r>
          <a:r>
            <a:rPr lang="en-US" b="0" i="0" dirty="0"/>
            <a:t> </a:t>
          </a:r>
          <a:r>
            <a:rPr lang="en-US" b="0" i="0" dirty="0" err="1"/>
            <a:t>bir</a:t>
          </a:r>
          <a:r>
            <a:rPr lang="en-US" b="0" i="0" dirty="0"/>
            <a:t> </a:t>
          </a:r>
          <a:r>
            <a:rPr lang="en-US" b="0" i="0" dirty="0" err="1"/>
            <a:t>programdır</a:t>
          </a:r>
          <a:r>
            <a:rPr lang="en-US" b="0" i="0" dirty="0"/>
            <a:t>. </a:t>
          </a:r>
          <a:endParaRPr lang="en-US" dirty="0"/>
        </a:p>
      </dgm:t>
    </dgm:pt>
    <dgm:pt modelId="{24610470-E9A0-486E-A3D4-5638630386F3}" type="parTrans" cxnId="{E3B0C08E-294D-42F0-8C89-A59DF030ED96}">
      <dgm:prSet/>
      <dgm:spPr/>
      <dgm:t>
        <a:bodyPr/>
        <a:lstStyle/>
        <a:p>
          <a:endParaRPr lang="en-US"/>
        </a:p>
      </dgm:t>
    </dgm:pt>
    <dgm:pt modelId="{E14213C7-3CB7-4EA7-BF00-F9A88E6B31B0}" type="sibTrans" cxnId="{E3B0C08E-294D-42F0-8C89-A59DF030ED96}">
      <dgm:prSet/>
      <dgm:spPr/>
      <dgm:t>
        <a:bodyPr/>
        <a:lstStyle/>
        <a:p>
          <a:endParaRPr lang="en-US"/>
        </a:p>
      </dgm:t>
    </dgm:pt>
    <dgm:pt modelId="{1666E655-596E-4D84-B2E5-42FDFE4795D7}">
      <dgm:prSet/>
      <dgm:spPr/>
      <dgm:t>
        <a:bodyPr/>
        <a:lstStyle/>
        <a:p>
          <a:r>
            <a:rPr lang="en-US" b="0" i="0"/>
            <a:t>Kurumsal Dış Değerlendirme Programına esas olmak üzere her yıl yükseköğretim kurumları tarafından Kurum İç Değerlendirme Raporları (KİDR) hazırlanmaktadır. </a:t>
          </a:r>
          <a:endParaRPr lang="en-US"/>
        </a:p>
      </dgm:t>
    </dgm:pt>
    <dgm:pt modelId="{24FAAF1F-391F-420E-85C3-B9049F92F286}" type="parTrans" cxnId="{A6B676D8-725F-4933-AA98-F2704FB5673F}">
      <dgm:prSet/>
      <dgm:spPr/>
      <dgm:t>
        <a:bodyPr/>
        <a:lstStyle/>
        <a:p>
          <a:endParaRPr lang="en-US"/>
        </a:p>
      </dgm:t>
    </dgm:pt>
    <dgm:pt modelId="{A806E7F7-B8A7-4694-9B1A-BEE8E387A663}" type="sibTrans" cxnId="{A6B676D8-725F-4933-AA98-F2704FB5673F}">
      <dgm:prSet/>
      <dgm:spPr/>
      <dgm:t>
        <a:bodyPr/>
        <a:lstStyle/>
        <a:p>
          <a:endParaRPr lang="en-US"/>
        </a:p>
      </dgm:t>
    </dgm:pt>
    <dgm:pt modelId="{853D7667-5932-BE4C-927C-538C7EA62611}">
      <dgm:prSet/>
      <dgm:spPr/>
      <dgm:t>
        <a:bodyPr/>
        <a:lstStyle/>
        <a:p>
          <a:r>
            <a:rPr lang="en-US" b="0" i="0"/>
            <a:t>Yükseköğretim kurumlarının beş yılda en az bir defa Kurumsal Dış Değerlendirme Programına dâhil olmaları gerekmektedir.</a:t>
          </a:r>
          <a:endParaRPr lang="en-US"/>
        </a:p>
      </dgm:t>
    </dgm:pt>
    <dgm:pt modelId="{D16F5EC6-F139-5D46-95F3-61C9D60DE163}" type="parTrans" cxnId="{D552A5E0-301E-6545-8619-D8105CD94CB3}">
      <dgm:prSet/>
      <dgm:spPr/>
    </dgm:pt>
    <dgm:pt modelId="{CA31F1C8-408F-FA4B-A44B-A655FE4D489D}" type="sibTrans" cxnId="{D552A5E0-301E-6545-8619-D8105CD94CB3}">
      <dgm:prSet/>
      <dgm:spPr/>
    </dgm:pt>
    <dgm:pt modelId="{4CDB88B0-EB95-E542-86E1-63A2119956E9}" type="pres">
      <dgm:prSet presAssocID="{4447F42A-706A-4AAB-B013-48BD07A0B3D2}" presName="Name0" presStyleCnt="0">
        <dgm:presLayoutVars>
          <dgm:dir/>
          <dgm:animLvl val="lvl"/>
          <dgm:resizeHandles val="exact"/>
        </dgm:presLayoutVars>
      </dgm:prSet>
      <dgm:spPr/>
    </dgm:pt>
    <dgm:pt modelId="{AC575D03-CD57-EA45-9C9D-FB478C38F6EA}" type="pres">
      <dgm:prSet presAssocID="{1666E655-596E-4D84-B2E5-42FDFE4795D7}" presName="boxAndChildren" presStyleCnt="0"/>
      <dgm:spPr/>
    </dgm:pt>
    <dgm:pt modelId="{97EB52C1-391A-034D-A61F-F8394C851314}" type="pres">
      <dgm:prSet presAssocID="{1666E655-596E-4D84-B2E5-42FDFE4795D7}" presName="parentTextBox" presStyleLbl="node1" presStyleIdx="0" presStyleCnt="3"/>
      <dgm:spPr/>
    </dgm:pt>
    <dgm:pt modelId="{17286D3B-7E74-0F4D-8D4F-FF5061AB5006}" type="pres">
      <dgm:prSet presAssocID="{CA31F1C8-408F-FA4B-A44B-A655FE4D489D}" presName="sp" presStyleCnt="0"/>
      <dgm:spPr/>
    </dgm:pt>
    <dgm:pt modelId="{A8DDF2FA-29B9-3344-A29D-9E957B952931}" type="pres">
      <dgm:prSet presAssocID="{853D7667-5932-BE4C-927C-538C7EA62611}" presName="arrowAndChildren" presStyleCnt="0"/>
      <dgm:spPr/>
    </dgm:pt>
    <dgm:pt modelId="{DA9EC6CF-2576-214B-B30F-E55D88F8CF5F}" type="pres">
      <dgm:prSet presAssocID="{853D7667-5932-BE4C-927C-538C7EA62611}" presName="parentTextArrow" presStyleLbl="node1" presStyleIdx="1" presStyleCnt="3"/>
      <dgm:spPr/>
    </dgm:pt>
    <dgm:pt modelId="{ED7A2A07-36F3-1547-8005-AFF05E8F539C}" type="pres">
      <dgm:prSet presAssocID="{E14213C7-3CB7-4EA7-BF00-F9A88E6B31B0}" presName="sp" presStyleCnt="0"/>
      <dgm:spPr/>
    </dgm:pt>
    <dgm:pt modelId="{F2212E0B-7D5E-D940-8ED2-512F165620F0}" type="pres">
      <dgm:prSet presAssocID="{87CF8646-ABA8-4D2E-99D1-B1AF3838B948}" presName="arrowAndChildren" presStyleCnt="0"/>
      <dgm:spPr/>
    </dgm:pt>
    <dgm:pt modelId="{42E16B3B-3125-304C-BE7A-E4B66ED52CC6}" type="pres">
      <dgm:prSet presAssocID="{87CF8646-ABA8-4D2E-99D1-B1AF3838B948}" presName="parentTextArrow" presStyleLbl="node1" presStyleIdx="2" presStyleCnt="3"/>
      <dgm:spPr/>
    </dgm:pt>
  </dgm:ptLst>
  <dgm:cxnLst>
    <dgm:cxn modelId="{570B9A0D-42CB-A64D-8500-8F018453ECE9}" type="presOf" srcId="{4447F42A-706A-4AAB-B013-48BD07A0B3D2}" destId="{4CDB88B0-EB95-E542-86E1-63A2119956E9}" srcOrd="0" destOrd="0" presId="urn:microsoft.com/office/officeart/2005/8/layout/process4"/>
    <dgm:cxn modelId="{9EBE5B83-A23A-464C-A527-E6322D56A5F6}" type="presOf" srcId="{853D7667-5932-BE4C-927C-538C7EA62611}" destId="{DA9EC6CF-2576-214B-B30F-E55D88F8CF5F}" srcOrd="0" destOrd="0" presId="urn:microsoft.com/office/officeart/2005/8/layout/process4"/>
    <dgm:cxn modelId="{7FDAA183-8848-E14A-85DD-35CAE1006556}" type="presOf" srcId="{87CF8646-ABA8-4D2E-99D1-B1AF3838B948}" destId="{42E16B3B-3125-304C-BE7A-E4B66ED52CC6}" srcOrd="0" destOrd="0" presId="urn:microsoft.com/office/officeart/2005/8/layout/process4"/>
    <dgm:cxn modelId="{829A7E85-3553-A44E-A287-96637A1936F4}" type="presOf" srcId="{1666E655-596E-4D84-B2E5-42FDFE4795D7}" destId="{97EB52C1-391A-034D-A61F-F8394C851314}" srcOrd="0" destOrd="0" presId="urn:microsoft.com/office/officeart/2005/8/layout/process4"/>
    <dgm:cxn modelId="{E3B0C08E-294D-42F0-8C89-A59DF030ED96}" srcId="{4447F42A-706A-4AAB-B013-48BD07A0B3D2}" destId="{87CF8646-ABA8-4D2E-99D1-B1AF3838B948}" srcOrd="0" destOrd="0" parTransId="{24610470-E9A0-486E-A3D4-5638630386F3}" sibTransId="{E14213C7-3CB7-4EA7-BF00-F9A88E6B31B0}"/>
    <dgm:cxn modelId="{A6B676D8-725F-4933-AA98-F2704FB5673F}" srcId="{4447F42A-706A-4AAB-B013-48BD07A0B3D2}" destId="{1666E655-596E-4D84-B2E5-42FDFE4795D7}" srcOrd="2" destOrd="0" parTransId="{24FAAF1F-391F-420E-85C3-B9049F92F286}" sibTransId="{A806E7F7-B8A7-4694-9B1A-BEE8E387A663}"/>
    <dgm:cxn modelId="{D552A5E0-301E-6545-8619-D8105CD94CB3}" srcId="{4447F42A-706A-4AAB-B013-48BD07A0B3D2}" destId="{853D7667-5932-BE4C-927C-538C7EA62611}" srcOrd="1" destOrd="0" parTransId="{D16F5EC6-F139-5D46-95F3-61C9D60DE163}" sibTransId="{CA31F1C8-408F-FA4B-A44B-A655FE4D489D}"/>
    <dgm:cxn modelId="{C427F4BC-CF53-994E-9305-848D95726652}" type="presParOf" srcId="{4CDB88B0-EB95-E542-86E1-63A2119956E9}" destId="{AC575D03-CD57-EA45-9C9D-FB478C38F6EA}" srcOrd="0" destOrd="0" presId="urn:microsoft.com/office/officeart/2005/8/layout/process4"/>
    <dgm:cxn modelId="{F6E15641-1E78-7A4B-8506-2D2DA26D1229}" type="presParOf" srcId="{AC575D03-CD57-EA45-9C9D-FB478C38F6EA}" destId="{97EB52C1-391A-034D-A61F-F8394C851314}" srcOrd="0" destOrd="0" presId="urn:microsoft.com/office/officeart/2005/8/layout/process4"/>
    <dgm:cxn modelId="{1F2FAE39-6A09-2549-9D1F-4391355B3438}" type="presParOf" srcId="{4CDB88B0-EB95-E542-86E1-63A2119956E9}" destId="{17286D3B-7E74-0F4D-8D4F-FF5061AB5006}" srcOrd="1" destOrd="0" presId="urn:microsoft.com/office/officeart/2005/8/layout/process4"/>
    <dgm:cxn modelId="{B13B92B6-55D8-4F48-AD7C-975F20237D61}" type="presParOf" srcId="{4CDB88B0-EB95-E542-86E1-63A2119956E9}" destId="{A8DDF2FA-29B9-3344-A29D-9E957B952931}" srcOrd="2" destOrd="0" presId="urn:microsoft.com/office/officeart/2005/8/layout/process4"/>
    <dgm:cxn modelId="{394DC3DD-E6B6-2D42-A9F3-B320397BA0A3}" type="presParOf" srcId="{A8DDF2FA-29B9-3344-A29D-9E957B952931}" destId="{DA9EC6CF-2576-214B-B30F-E55D88F8CF5F}" srcOrd="0" destOrd="0" presId="urn:microsoft.com/office/officeart/2005/8/layout/process4"/>
    <dgm:cxn modelId="{AE15F6E5-543D-2645-9D38-444D5B7BB3D2}" type="presParOf" srcId="{4CDB88B0-EB95-E542-86E1-63A2119956E9}" destId="{ED7A2A07-36F3-1547-8005-AFF05E8F539C}" srcOrd="3" destOrd="0" presId="urn:microsoft.com/office/officeart/2005/8/layout/process4"/>
    <dgm:cxn modelId="{1E42B081-752B-1148-843C-ABEABB8DAD7A}" type="presParOf" srcId="{4CDB88B0-EB95-E542-86E1-63A2119956E9}" destId="{F2212E0B-7D5E-D940-8ED2-512F165620F0}" srcOrd="4" destOrd="0" presId="urn:microsoft.com/office/officeart/2005/8/layout/process4"/>
    <dgm:cxn modelId="{E11413C0-42B8-1446-89F6-82393843F38C}" type="presParOf" srcId="{F2212E0B-7D5E-D940-8ED2-512F165620F0}" destId="{42E16B3B-3125-304C-BE7A-E4B66ED52C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D97B28-B314-428A-B88F-CAC6D01B6C9D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214C5A1-2880-4236-B244-C2A117C90D1D}">
      <dgm:prSet/>
      <dgm:spPr/>
      <dgm:t>
        <a:bodyPr/>
        <a:lstStyle/>
        <a:p>
          <a:r>
            <a:rPr lang="en-US" b="0" i="0"/>
            <a:t>Kurumsal Akreditasyon Programı (KAP), yükseköğretim kurumlarında dört temel alana ilişkin süreçlerin, “</a:t>
          </a:r>
          <a:r>
            <a:rPr lang="en-US"/>
            <a:t>P</a:t>
          </a:r>
          <a:r>
            <a:rPr lang="en-US" b="0" i="0"/>
            <a:t>lanla, Uygula, Kontrol et ve </a:t>
          </a:r>
          <a:r>
            <a:rPr lang="en-US"/>
            <a:t>Ö</a:t>
          </a:r>
          <a:r>
            <a:rPr lang="en-US" b="0" i="0"/>
            <a:t>nlem al” (PUKÖ) döngüsü kapsamında değerlendirilmesini sağlayan bir dış değerlendirme yöntemidir.</a:t>
          </a:r>
          <a:endParaRPr lang="en-US"/>
        </a:p>
      </dgm:t>
    </dgm:pt>
    <dgm:pt modelId="{F4715787-3007-4613-BA45-BDC3C2B09ED6}" type="parTrans" cxnId="{CA4DBEAD-9F47-4907-AD76-04E973929983}">
      <dgm:prSet/>
      <dgm:spPr/>
      <dgm:t>
        <a:bodyPr/>
        <a:lstStyle/>
        <a:p>
          <a:endParaRPr lang="en-US"/>
        </a:p>
      </dgm:t>
    </dgm:pt>
    <dgm:pt modelId="{6F171FBD-1437-489A-867C-F61FDA2424EB}" type="sibTrans" cxnId="{CA4DBEAD-9F47-4907-AD76-04E973929983}">
      <dgm:prSet/>
      <dgm:spPr/>
      <dgm:t>
        <a:bodyPr/>
        <a:lstStyle/>
        <a:p>
          <a:endParaRPr lang="en-US"/>
        </a:p>
      </dgm:t>
    </dgm:pt>
    <dgm:pt modelId="{4333C23C-E4B3-43D3-9218-B32AF3088A39}">
      <dgm:prSet/>
      <dgm:spPr/>
      <dgm:t>
        <a:bodyPr/>
        <a:lstStyle/>
        <a:p>
          <a:r>
            <a:rPr lang="en-US" b="0" i="0" dirty="0"/>
            <a:t>KAP, </a:t>
          </a:r>
          <a:r>
            <a:rPr lang="en-US" b="0" i="0" dirty="0" err="1"/>
            <a:t>Yükseköğretim</a:t>
          </a:r>
          <a:r>
            <a:rPr lang="en-US" b="0" i="0" dirty="0"/>
            <a:t> </a:t>
          </a:r>
          <a:r>
            <a:rPr lang="en-US" b="0" i="0" dirty="0" err="1"/>
            <a:t>Kalite</a:t>
          </a:r>
          <a:r>
            <a:rPr lang="en-US" b="0" i="0" dirty="0"/>
            <a:t> </a:t>
          </a:r>
          <a:r>
            <a:rPr lang="en-US" b="0" i="0" dirty="0" err="1"/>
            <a:t>Kurulu</a:t>
          </a:r>
          <a:r>
            <a:rPr lang="en-US" b="0" i="0" dirty="0"/>
            <a:t> </a:t>
          </a:r>
          <a:r>
            <a:rPr lang="en-US" b="0" i="0" dirty="0" err="1"/>
            <a:t>tarafından</a:t>
          </a:r>
          <a:r>
            <a:rPr lang="en-US" b="0" i="0" dirty="0"/>
            <a:t> </a:t>
          </a:r>
          <a:r>
            <a:rPr lang="en-US" b="0" i="0" dirty="0" err="1"/>
            <a:t>oluşturulan</a:t>
          </a:r>
          <a:r>
            <a:rPr lang="en-US" b="0" i="0" dirty="0"/>
            <a:t> </a:t>
          </a:r>
          <a:r>
            <a:rPr lang="en-US" b="0" i="0" dirty="0" err="1"/>
            <a:t>değerlendirme</a:t>
          </a:r>
          <a:r>
            <a:rPr lang="en-US" b="0" i="0" dirty="0"/>
            <a:t> </a:t>
          </a:r>
          <a:r>
            <a:rPr lang="en-US" b="0" i="0" dirty="0" err="1"/>
            <a:t>takımları</a:t>
          </a:r>
          <a:r>
            <a:rPr lang="en-US" b="0" i="0" dirty="0"/>
            <a:t> </a:t>
          </a:r>
          <a:r>
            <a:rPr lang="en-US" b="0" i="0" dirty="0" err="1"/>
            <a:t>tarafından</a:t>
          </a:r>
          <a:r>
            <a:rPr lang="en-US" b="0" i="0" dirty="0"/>
            <a:t> </a:t>
          </a:r>
          <a:r>
            <a:rPr lang="en-US" b="0" i="0" dirty="0" err="1"/>
            <a:t>Kurumsal</a:t>
          </a:r>
          <a:r>
            <a:rPr lang="en-US" b="0" i="0" dirty="0"/>
            <a:t> </a:t>
          </a:r>
          <a:r>
            <a:rPr lang="en-US" b="0" i="0" dirty="0" err="1"/>
            <a:t>Dış</a:t>
          </a:r>
          <a:r>
            <a:rPr lang="en-US" b="0" i="0" dirty="0"/>
            <a:t> </a:t>
          </a:r>
          <a:r>
            <a:rPr lang="en-US" b="0" i="0" dirty="0" err="1"/>
            <a:t>Değerlendirme</a:t>
          </a:r>
          <a:r>
            <a:rPr lang="en-US" b="0" i="0" dirty="0"/>
            <a:t> </a:t>
          </a:r>
          <a:r>
            <a:rPr lang="en-US" b="0" i="0" dirty="0" err="1"/>
            <a:t>ve</a:t>
          </a:r>
          <a:r>
            <a:rPr lang="en-US" b="0" i="0" dirty="0"/>
            <a:t> </a:t>
          </a:r>
          <a:r>
            <a:rPr lang="en-US" b="0" i="0" dirty="0" err="1"/>
            <a:t>Akreditasyon</a:t>
          </a:r>
          <a:r>
            <a:rPr lang="en-US" b="0" i="0" dirty="0"/>
            <a:t> Ölçütleri</a:t>
          </a:r>
          <a:r>
            <a:rPr lang="en-US" b="0" i="0" baseline="30000" dirty="0"/>
            <a:t>1</a:t>
          </a:r>
          <a:r>
            <a:rPr lang="en-US" b="0" i="0" dirty="0"/>
            <a:t> </a:t>
          </a:r>
          <a:r>
            <a:rPr lang="en-US" b="0" i="0" dirty="0" err="1"/>
            <a:t>ile</a:t>
          </a:r>
          <a:r>
            <a:rPr lang="en-US" b="0" i="0" dirty="0"/>
            <a:t> </a:t>
          </a:r>
          <a:r>
            <a:rPr lang="en-US" b="0" i="0" dirty="0" err="1"/>
            <a:t>Kurumsal</a:t>
          </a:r>
          <a:r>
            <a:rPr lang="en-US" b="0" i="0" dirty="0"/>
            <a:t> </a:t>
          </a:r>
          <a:r>
            <a:rPr lang="en-US" b="0" i="0" dirty="0" err="1"/>
            <a:t>Dış</a:t>
          </a:r>
          <a:r>
            <a:rPr lang="en-US" b="0" i="0" dirty="0"/>
            <a:t> </a:t>
          </a:r>
          <a:r>
            <a:rPr lang="en-US" b="0" i="0" dirty="0" err="1"/>
            <a:t>Değerlendirme</a:t>
          </a:r>
          <a:r>
            <a:rPr lang="en-US" b="0" i="0" dirty="0"/>
            <a:t> </a:t>
          </a:r>
          <a:r>
            <a:rPr lang="en-US" b="0" i="0" dirty="0" err="1"/>
            <a:t>ve</a:t>
          </a:r>
          <a:r>
            <a:rPr lang="en-US" b="0" i="0" dirty="0"/>
            <a:t> </a:t>
          </a:r>
          <a:r>
            <a:rPr lang="en-US" b="0" i="0" dirty="0" err="1"/>
            <a:t>Akreditasyon</a:t>
          </a:r>
          <a:r>
            <a:rPr lang="en-US" b="0" i="0" dirty="0"/>
            <a:t> Kılavuzu</a:t>
          </a:r>
          <a:r>
            <a:rPr lang="en-US" b="0" i="0" baseline="30000" dirty="0"/>
            <a:t>2</a:t>
          </a:r>
          <a:r>
            <a:rPr lang="en-US" b="0" i="0" dirty="0"/>
            <a:t> </a:t>
          </a:r>
          <a:r>
            <a:rPr lang="en-US" b="0" i="0" dirty="0" err="1"/>
            <a:t>kapsamında</a:t>
          </a:r>
          <a:r>
            <a:rPr lang="en-US" b="0" i="0" dirty="0"/>
            <a:t> </a:t>
          </a:r>
          <a:r>
            <a:rPr lang="en-US" b="0" i="0" dirty="0" err="1"/>
            <a:t>yürütülmektedir</a:t>
          </a:r>
          <a:r>
            <a:rPr lang="en-US" b="0" i="0" dirty="0"/>
            <a:t>.</a:t>
          </a:r>
          <a:endParaRPr lang="en-US" dirty="0"/>
        </a:p>
      </dgm:t>
    </dgm:pt>
    <dgm:pt modelId="{6EAC9AFE-EBED-46CE-9A70-6C4DE4BB27C2}" type="parTrans" cxnId="{9C6DF705-944A-4A7D-896D-23EE0488A861}">
      <dgm:prSet/>
      <dgm:spPr/>
      <dgm:t>
        <a:bodyPr/>
        <a:lstStyle/>
        <a:p>
          <a:endParaRPr lang="en-US"/>
        </a:p>
      </dgm:t>
    </dgm:pt>
    <dgm:pt modelId="{3D5331CD-42EA-44FC-B909-F377CA2AA208}" type="sibTrans" cxnId="{9C6DF705-944A-4A7D-896D-23EE0488A861}">
      <dgm:prSet/>
      <dgm:spPr/>
      <dgm:t>
        <a:bodyPr/>
        <a:lstStyle/>
        <a:p>
          <a:endParaRPr lang="en-US"/>
        </a:p>
      </dgm:t>
    </dgm:pt>
    <dgm:pt modelId="{4D19EE48-A664-6548-A90A-232DBD155560}" type="pres">
      <dgm:prSet presAssocID="{CED97B28-B314-428A-B88F-CAC6D01B6C9D}" presName="Name0" presStyleCnt="0">
        <dgm:presLayoutVars>
          <dgm:dir/>
          <dgm:resizeHandles val="exact"/>
        </dgm:presLayoutVars>
      </dgm:prSet>
      <dgm:spPr/>
    </dgm:pt>
    <dgm:pt modelId="{EDC47ADA-91BA-6640-8219-D9FD0EC9B8F9}" type="pres">
      <dgm:prSet presAssocID="{8214C5A1-2880-4236-B244-C2A117C90D1D}" presName="node" presStyleLbl="node1" presStyleIdx="0" presStyleCnt="2">
        <dgm:presLayoutVars>
          <dgm:bulletEnabled val="1"/>
        </dgm:presLayoutVars>
      </dgm:prSet>
      <dgm:spPr/>
    </dgm:pt>
    <dgm:pt modelId="{919D473B-878D-5643-8FE6-9CF92D4583B3}" type="pres">
      <dgm:prSet presAssocID="{6F171FBD-1437-489A-867C-F61FDA2424EB}" presName="sibTrans" presStyleLbl="sibTrans2D1" presStyleIdx="0" presStyleCnt="1"/>
      <dgm:spPr/>
    </dgm:pt>
    <dgm:pt modelId="{A1C431AC-DEE9-594B-AF40-AE68800AC988}" type="pres">
      <dgm:prSet presAssocID="{6F171FBD-1437-489A-867C-F61FDA2424EB}" presName="connectorText" presStyleLbl="sibTrans2D1" presStyleIdx="0" presStyleCnt="1"/>
      <dgm:spPr/>
    </dgm:pt>
    <dgm:pt modelId="{21963D31-247B-8A45-8286-D4B8A2D2C5D3}" type="pres">
      <dgm:prSet presAssocID="{4333C23C-E4B3-43D3-9218-B32AF3088A39}" presName="node" presStyleLbl="node1" presStyleIdx="1" presStyleCnt="2">
        <dgm:presLayoutVars>
          <dgm:bulletEnabled val="1"/>
        </dgm:presLayoutVars>
      </dgm:prSet>
      <dgm:spPr/>
    </dgm:pt>
  </dgm:ptLst>
  <dgm:cxnLst>
    <dgm:cxn modelId="{9C6DF705-944A-4A7D-896D-23EE0488A861}" srcId="{CED97B28-B314-428A-B88F-CAC6D01B6C9D}" destId="{4333C23C-E4B3-43D3-9218-B32AF3088A39}" srcOrd="1" destOrd="0" parTransId="{6EAC9AFE-EBED-46CE-9A70-6C4DE4BB27C2}" sibTransId="{3D5331CD-42EA-44FC-B909-F377CA2AA208}"/>
    <dgm:cxn modelId="{51A6350F-6928-BF45-B548-9E3B3CAA659D}" type="presOf" srcId="{6F171FBD-1437-489A-867C-F61FDA2424EB}" destId="{919D473B-878D-5643-8FE6-9CF92D4583B3}" srcOrd="0" destOrd="0" presId="urn:microsoft.com/office/officeart/2005/8/layout/process1"/>
    <dgm:cxn modelId="{2727EC3B-563F-1546-8EA7-B57A4972D1DB}" type="presOf" srcId="{8214C5A1-2880-4236-B244-C2A117C90D1D}" destId="{EDC47ADA-91BA-6640-8219-D9FD0EC9B8F9}" srcOrd="0" destOrd="0" presId="urn:microsoft.com/office/officeart/2005/8/layout/process1"/>
    <dgm:cxn modelId="{E73E6B66-D34C-2D4D-AA35-C621E50A27FB}" type="presOf" srcId="{4333C23C-E4B3-43D3-9218-B32AF3088A39}" destId="{21963D31-247B-8A45-8286-D4B8A2D2C5D3}" srcOrd="0" destOrd="0" presId="urn:microsoft.com/office/officeart/2005/8/layout/process1"/>
    <dgm:cxn modelId="{CA4DBEAD-9F47-4907-AD76-04E973929983}" srcId="{CED97B28-B314-428A-B88F-CAC6D01B6C9D}" destId="{8214C5A1-2880-4236-B244-C2A117C90D1D}" srcOrd="0" destOrd="0" parTransId="{F4715787-3007-4613-BA45-BDC3C2B09ED6}" sibTransId="{6F171FBD-1437-489A-867C-F61FDA2424EB}"/>
    <dgm:cxn modelId="{18D8E9BB-091B-8C4E-A920-CD0FCD1AAFFD}" type="presOf" srcId="{6F171FBD-1437-489A-867C-F61FDA2424EB}" destId="{A1C431AC-DEE9-594B-AF40-AE68800AC988}" srcOrd="1" destOrd="0" presId="urn:microsoft.com/office/officeart/2005/8/layout/process1"/>
    <dgm:cxn modelId="{0BE080EB-20F9-9841-88BC-C049F0649588}" type="presOf" srcId="{CED97B28-B314-428A-B88F-CAC6D01B6C9D}" destId="{4D19EE48-A664-6548-A90A-232DBD155560}" srcOrd="0" destOrd="0" presId="urn:microsoft.com/office/officeart/2005/8/layout/process1"/>
    <dgm:cxn modelId="{AB5148F4-DE0B-E74C-9AED-66D793AA4484}" type="presParOf" srcId="{4D19EE48-A664-6548-A90A-232DBD155560}" destId="{EDC47ADA-91BA-6640-8219-D9FD0EC9B8F9}" srcOrd="0" destOrd="0" presId="urn:microsoft.com/office/officeart/2005/8/layout/process1"/>
    <dgm:cxn modelId="{78121163-4373-2046-958E-2E0D19F65A5B}" type="presParOf" srcId="{4D19EE48-A664-6548-A90A-232DBD155560}" destId="{919D473B-878D-5643-8FE6-9CF92D4583B3}" srcOrd="1" destOrd="0" presId="urn:microsoft.com/office/officeart/2005/8/layout/process1"/>
    <dgm:cxn modelId="{5CED2327-F61D-1A40-BE26-A96FE4401D1F}" type="presParOf" srcId="{919D473B-878D-5643-8FE6-9CF92D4583B3}" destId="{A1C431AC-DEE9-594B-AF40-AE68800AC988}" srcOrd="0" destOrd="0" presId="urn:microsoft.com/office/officeart/2005/8/layout/process1"/>
    <dgm:cxn modelId="{062024AA-3261-3848-B197-3924F1F25DF1}" type="presParOf" srcId="{4D19EE48-A664-6548-A90A-232DBD155560}" destId="{21963D31-247B-8A45-8286-D4B8A2D2C5D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7FE49-E302-4D42-82DE-DBBD3645E5ED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EC1DF2E-E783-4C28-8878-62A67A9C80F1}">
      <dgm:prSet custT="1"/>
      <dgm:spPr/>
      <dgm:t>
        <a:bodyPr/>
        <a:lstStyle/>
        <a:p>
          <a:r>
            <a:rPr lang="en-US" sz="1500" dirty="0" err="1"/>
            <a:t>Kalite</a:t>
          </a:r>
          <a:r>
            <a:rPr lang="en-US" sz="1500" dirty="0"/>
            <a:t> </a:t>
          </a:r>
          <a:r>
            <a:rPr lang="en-US" sz="1500" dirty="0" err="1"/>
            <a:t>Güvencesi</a:t>
          </a:r>
          <a:r>
            <a:rPr lang="en-US" sz="1500" dirty="0"/>
            <a:t>:</a:t>
          </a:r>
        </a:p>
        <a:p>
          <a:r>
            <a:rPr lang="en-US" sz="1500" dirty="0"/>
            <a:t> </a:t>
          </a:r>
          <a:r>
            <a:rPr lang="en-US" sz="1500" dirty="0" err="1"/>
            <a:t>Akreditasyon</a:t>
          </a:r>
          <a:r>
            <a:rPr lang="en-US" sz="1500" dirty="0"/>
            <a:t>, </a:t>
          </a:r>
          <a:r>
            <a:rPr lang="en-US" sz="1500" dirty="0" err="1"/>
            <a:t>bir</a:t>
          </a:r>
          <a:r>
            <a:rPr lang="en-US" sz="1500" dirty="0"/>
            <a:t> </a:t>
          </a:r>
          <a:r>
            <a:rPr lang="en-US" sz="1500" dirty="0" err="1"/>
            <a:t>kuruluşun</a:t>
          </a:r>
          <a:r>
            <a:rPr lang="en-US" sz="1500" dirty="0"/>
            <a:t> </a:t>
          </a:r>
          <a:r>
            <a:rPr lang="en-US" sz="1500" dirty="0" err="1"/>
            <a:t>belirli</a:t>
          </a:r>
          <a:r>
            <a:rPr lang="en-US" sz="1500" dirty="0"/>
            <a:t> </a:t>
          </a:r>
          <a:r>
            <a:rPr lang="en-US" sz="1500" dirty="0" err="1"/>
            <a:t>kalite</a:t>
          </a:r>
          <a:r>
            <a:rPr lang="en-US" sz="1500" dirty="0"/>
            <a:t> </a:t>
          </a:r>
          <a:r>
            <a:rPr lang="en-US" sz="1500" dirty="0" err="1"/>
            <a:t>standartlarına</a:t>
          </a:r>
          <a:r>
            <a:rPr lang="en-US" sz="1500" dirty="0"/>
            <a:t> </a:t>
          </a:r>
          <a:r>
            <a:rPr lang="en-US" sz="1500" dirty="0" err="1"/>
            <a:t>uygun</a:t>
          </a:r>
          <a:r>
            <a:rPr lang="en-US" sz="1500" dirty="0"/>
            <a:t> </a:t>
          </a:r>
          <a:r>
            <a:rPr lang="en-US" sz="1500" dirty="0" err="1"/>
            <a:t>olduğunu</a:t>
          </a:r>
          <a:r>
            <a:rPr lang="en-US" sz="1500" dirty="0"/>
            <a:t> </a:t>
          </a:r>
          <a:r>
            <a:rPr lang="en-US" sz="1500" dirty="0" err="1"/>
            <a:t>kanıtlar</a:t>
          </a:r>
          <a:r>
            <a:rPr lang="en-US" sz="1500" dirty="0"/>
            <a:t>. Bu, </a:t>
          </a:r>
          <a:r>
            <a:rPr lang="en-US" sz="1500" dirty="0" err="1"/>
            <a:t>tüm</a:t>
          </a:r>
          <a:r>
            <a:rPr lang="en-US" sz="1500" dirty="0"/>
            <a:t> </a:t>
          </a:r>
          <a:r>
            <a:rPr lang="en-US" sz="1500" dirty="0" err="1"/>
            <a:t>paydaşlara</a:t>
          </a:r>
          <a:r>
            <a:rPr lang="en-US" sz="1500" dirty="0"/>
            <a:t>, </a:t>
          </a:r>
          <a:r>
            <a:rPr lang="en-US" sz="1500" dirty="0" err="1"/>
            <a:t>akademik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</a:t>
          </a:r>
          <a:r>
            <a:rPr lang="en-US" sz="1500" dirty="0" err="1"/>
            <a:t>idari</a:t>
          </a:r>
          <a:r>
            <a:rPr lang="en-US" sz="1500" dirty="0"/>
            <a:t> </a:t>
          </a:r>
          <a:r>
            <a:rPr lang="en-US" sz="1500" dirty="0" err="1"/>
            <a:t>birimlere</a:t>
          </a:r>
          <a:r>
            <a:rPr lang="en-US" sz="1500" dirty="0"/>
            <a:t>, </a:t>
          </a:r>
          <a:r>
            <a:rPr lang="en-US" sz="1500" dirty="0" err="1"/>
            <a:t>koordinatörlük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de </a:t>
          </a:r>
          <a:r>
            <a:rPr lang="en-US" sz="1500" dirty="0" err="1"/>
            <a:t>öğrencilere</a:t>
          </a:r>
          <a:r>
            <a:rPr lang="en-US" sz="1500" dirty="0"/>
            <a:t> </a:t>
          </a:r>
          <a:r>
            <a:rPr lang="en-US" sz="1500" dirty="0" err="1"/>
            <a:t>güven</a:t>
          </a:r>
          <a:r>
            <a:rPr lang="en-US" sz="1500" dirty="0"/>
            <a:t> </a:t>
          </a:r>
          <a:r>
            <a:rPr lang="en-US" sz="1500" dirty="0" err="1"/>
            <a:t>verir</a:t>
          </a:r>
          <a:r>
            <a:rPr lang="en-US" sz="1500"/>
            <a:t>. </a:t>
          </a:r>
          <a:endParaRPr lang="en-US" sz="1500" dirty="0"/>
        </a:p>
      </dgm:t>
    </dgm:pt>
    <dgm:pt modelId="{77069385-CBF3-489A-BFA9-A9D7639568C5}" type="parTrans" cxnId="{942F8CB5-E14E-4E98-9C13-17FB6A562BEA}">
      <dgm:prSet/>
      <dgm:spPr/>
      <dgm:t>
        <a:bodyPr/>
        <a:lstStyle/>
        <a:p>
          <a:endParaRPr lang="en-US" sz="1500"/>
        </a:p>
      </dgm:t>
    </dgm:pt>
    <dgm:pt modelId="{E87AC58E-2FA5-4EC0-88DE-BBDFD11969C0}" type="sibTrans" cxnId="{942F8CB5-E14E-4E98-9C13-17FB6A562BEA}">
      <dgm:prSet phldrT="1" phldr="0" custT="1"/>
      <dgm:spPr/>
      <dgm:t>
        <a:bodyPr/>
        <a:lstStyle/>
        <a:p>
          <a:r>
            <a:rPr lang="en-US" sz="1500"/>
            <a:t>1</a:t>
          </a:r>
          <a:endParaRPr lang="en-US" sz="1500" dirty="0"/>
        </a:p>
      </dgm:t>
    </dgm:pt>
    <dgm:pt modelId="{6A1DA55E-F2E9-432F-8406-F1D0D58315D5}">
      <dgm:prSet custT="1"/>
      <dgm:spPr/>
      <dgm:t>
        <a:bodyPr/>
        <a:lstStyle/>
        <a:p>
          <a:r>
            <a:rPr lang="en-US" sz="1500" dirty="0" err="1"/>
            <a:t>Rekabet</a:t>
          </a:r>
          <a:r>
            <a:rPr lang="en-US" sz="1500" dirty="0"/>
            <a:t> </a:t>
          </a:r>
          <a:r>
            <a:rPr lang="en-US" sz="1500" dirty="0" err="1"/>
            <a:t>Avantajı</a:t>
          </a:r>
          <a:r>
            <a:rPr lang="en-US" sz="1500" dirty="0"/>
            <a:t>:</a:t>
          </a:r>
        </a:p>
        <a:p>
          <a:r>
            <a:rPr lang="en-US" sz="1500" dirty="0"/>
            <a:t> </a:t>
          </a:r>
          <a:r>
            <a:rPr lang="en-US" sz="1500" dirty="0" err="1"/>
            <a:t>Akredite</a:t>
          </a:r>
          <a:r>
            <a:rPr lang="en-US" sz="1500" dirty="0"/>
            <a:t> </a:t>
          </a:r>
          <a:r>
            <a:rPr lang="en-US" sz="1500" dirty="0" err="1"/>
            <a:t>olmak</a:t>
          </a:r>
          <a:r>
            <a:rPr lang="en-US" sz="1500" dirty="0"/>
            <a:t> </a:t>
          </a:r>
          <a:r>
            <a:rPr lang="en-US" sz="1500" dirty="0" err="1"/>
            <a:t>diğer</a:t>
          </a:r>
          <a:r>
            <a:rPr lang="en-US" sz="1500" dirty="0"/>
            <a:t> </a:t>
          </a:r>
          <a:r>
            <a:rPr lang="en-US" sz="1500" dirty="0" err="1"/>
            <a:t>rakiplere</a:t>
          </a:r>
          <a:r>
            <a:rPr lang="en-US" sz="1500" dirty="0"/>
            <a:t> </a:t>
          </a:r>
          <a:r>
            <a:rPr lang="en-US" sz="1500" dirty="0" err="1"/>
            <a:t>üstünlük</a:t>
          </a:r>
          <a:r>
            <a:rPr lang="en-US" sz="1500" dirty="0"/>
            <a:t> </a:t>
          </a:r>
          <a:r>
            <a:rPr lang="en-US" sz="1500" dirty="0" err="1"/>
            <a:t>sağlayabilir</a:t>
          </a:r>
          <a:r>
            <a:rPr lang="en-US" sz="1500" dirty="0"/>
            <a:t>. </a:t>
          </a:r>
          <a:r>
            <a:rPr lang="en-US" sz="1500" dirty="0" err="1"/>
            <a:t>Üniversitemizin</a:t>
          </a:r>
          <a:r>
            <a:rPr lang="en-US" sz="1500" dirty="0"/>
            <a:t> </a:t>
          </a:r>
          <a:r>
            <a:rPr lang="en-US" sz="1500" dirty="0" err="1"/>
            <a:t>kalitesini</a:t>
          </a:r>
          <a:r>
            <a:rPr lang="en-US" sz="1500" dirty="0"/>
            <a:t> </a:t>
          </a:r>
          <a:r>
            <a:rPr lang="en-US" sz="1500" dirty="0" err="1"/>
            <a:t>kanıtlamak</a:t>
          </a:r>
          <a:r>
            <a:rPr lang="en-US" sz="1500" dirty="0"/>
            <a:t>, </a:t>
          </a:r>
          <a:r>
            <a:rPr lang="en-US" sz="1500" dirty="0" err="1"/>
            <a:t>kamuoyunun</a:t>
          </a:r>
          <a:r>
            <a:rPr lang="en-US" sz="1500" dirty="0"/>
            <a:t> </a:t>
          </a:r>
          <a:r>
            <a:rPr lang="en-US" sz="1500" dirty="0" err="1"/>
            <a:t>güvencesini</a:t>
          </a:r>
          <a:r>
            <a:rPr lang="en-US" sz="1500" dirty="0"/>
            <a:t> </a:t>
          </a:r>
          <a:r>
            <a:rPr lang="en-US" sz="1500" dirty="0" err="1"/>
            <a:t>artırabilir</a:t>
          </a:r>
          <a:r>
            <a:rPr lang="en-US" sz="1500" dirty="0"/>
            <a:t>.</a:t>
          </a:r>
        </a:p>
      </dgm:t>
    </dgm:pt>
    <dgm:pt modelId="{236E2D52-02CA-45F2-AD0D-71965B5CBE3F}" type="parTrans" cxnId="{59A9A84E-BF4C-4E07-8367-020DEF2BC7E7}">
      <dgm:prSet/>
      <dgm:spPr/>
      <dgm:t>
        <a:bodyPr/>
        <a:lstStyle/>
        <a:p>
          <a:endParaRPr lang="en-US" sz="1500"/>
        </a:p>
      </dgm:t>
    </dgm:pt>
    <dgm:pt modelId="{1D68E9A0-AB1B-47DF-B3DF-0A4B71428A89}" type="sibTrans" cxnId="{59A9A84E-BF4C-4E07-8367-020DEF2BC7E7}">
      <dgm:prSet phldrT="2" phldr="0" custT="1"/>
      <dgm:spPr/>
      <dgm:t>
        <a:bodyPr/>
        <a:lstStyle/>
        <a:p>
          <a:r>
            <a:rPr lang="en-US" sz="1500"/>
            <a:t>2</a:t>
          </a:r>
        </a:p>
      </dgm:t>
    </dgm:pt>
    <dgm:pt modelId="{CA50FD5D-5DD7-4CE3-888D-F8CE0891D827}">
      <dgm:prSet custT="1"/>
      <dgm:spPr/>
      <dgm:t>
        <a:bodyPr/>
        <a:lstStyle/>
        <a:p>
          <a:r>
            <a:rPr lang="en-US" sz="1500" dirty="0" err="1"/>
            <a:t>Yenilik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</a:t>
          </a:r>
          <a:r>
            <a:rPr lang="en-US" sz="1500" dirty="0" err="1"/>
            <a:t>İyileştirme</a:t>
          </a:r>
          <a:r>
            <a:rPr lang="en-US" sz="1500" dirty="0"/>
            <a:t>:</a:t>
          </a:r>
        </a:p>
        <a:p>
          <a:r>
            <a:rPr lang="en-US" sz="1500" dirty="0"/>
            <a:t> </a:t>
          </a:r>
          <a:r>
            <a:rPr lang="en-US" sz="1500" dirty="0" err="1"/>
            <a:t>Akreditasyon</a:t>
          </a:r>
          <a:r>
            <a:rPr lang="en-US" sz="1500" dirty="0"/>
            <a:t> </a:t>
          </a:r>
          <a:r>
            <a:rPr lang="en-US" sz="1500" dirty="0" err="1"/>
            <a:t>süreci</a:t>
          </a:r>
          <a:r>
            <a:rPr lang="en-US" sz="1500" dirty="0"/>
            <a:t>, </a:t>
          </a:r>
          <a:r>
            <a:rPr lang="en-US" sz="1500" dirty="0" err="1"/>
            <a:t>kuruluşun</a:t>
          </a:r>
          <a:r>
            <a:rPr lang="en-US" sz="1500" dirty="0"/>
            <a:t> </a:t>
          </a:r>
          <a:r>
            <a:rPr lang="en-US" sz="1500" dirty="0" err="1"/>
            <a:t>mevcut</a:t>
          </a:r>
          <a:r>
            <a:rPr lang="en-US" sz="1500" dirty="0"/>
            <a:t> </a:t>
          </a:r>
          <a:r>
            <a:rPr lang="en-US" sz="1500" dirty="0" err="1"/>
            <a:t>uygulamalarını</a:t>
          </a:r>
          <a:r>
            <a:rPr lang="en-US" sz="1500" dirty="0"/>
            <a:t> </a:t>
          </a:r>
          <a:r>
            <a:rPr lang="en-US" sz="1500" dirty="0" err="1"/>
            <a:t>gözden</a:t>
          </a:r>
          <a:r>
            <a:rPr lang="en-US" sz="1500" dirty="0"/>
            <a:t> </a:t>
          </a:r>
          <a:r>
            <a:rPr lang="en-US" sz="1500" dirty="0" err="1"/>
            <a:t>geçirmeve</a:t>
          </a:r>
          <a:r>
            <a:rPr lang="en-US" sz="1500" dirty="0"/>
            <a:t> </a:t>
          </a:r>
          <a:r>
            <a:rPr lang="en-US" sz="1500" dirty="0" err="1"/>
            <a:t>geliştirme</a:t>
          </a:r>
          <a:r>
            <a:rPr lang="en-US" sz="1500" dirty="0"/>
            <a:t> </a:t>
          </a:r>
          <a:r>
            <a:rPr lang="en-US" sz="1500" dirty="0" err="1"/>
            <a:t>fırsatı</a:t>
          </a:r>
          <a:r>
            <a:rPr lang="en-US" sz="1500" dirty="0"/>
            <a:t> </a:t>
          </a:r>
          <a:r>
            <a:rPr lang="en-US" sz="1500" dirty="0" err="1"/>
            <a:t>tanır</a:t>
          </a:r>
          <a:r>
            <a:rPr lang="en-US" sz="1500" dirty="0"/>
            <a:t>. Bu </a:t>
          </a:r>
          <a:r>
            <a:rPr lang="en-US" sz="1500" dirty="0" err="1"/>
            <a:t>şekilde</a:t>
          </a:r>
          <a:r>
            <a:rPr lang="en-US" sz="1500" dirty="0"/>
            <a:t> </a:t>
          </a:r>
          <a:r>
            <a:rPr lang="en-US" sz="1500" dirty="0" err="1"/>
            <a:t>iyileştirmeyiteşvik</a:t>
          </a:r>
          <a:r>
            <a:rPr lang="en-US" sz="1500" dirty="0"/>
            <a:t> </a:t>
          </a:r>
          <a:r>
            <a:rPr lang="en-US" sz="1500" dirty="0" err="1"/>
            <a:t>edebilir</a:t>
          </a:r>
          <a:r>
            <a:rPr lang="en-US" sz="1500" dirty="0"/>
            <a:t>.</a:t>
          </a:r>
        </a:p>
      </dgm:t>
    </dgm:pt>
    <dgm:pt modelId="{5CAFE2F7-9AC7-4CB4-8D23-5335FEEAF167}" type="parTrans" cxnId="{8CD516F0-1FE0-4050-A050-68A33416D347}">
      <dgm:prSet/>
      <dgm:spPr/>
      <dgm:t>
        <a:bodyPr/>
        <a:lstStyle/>
        <a:p>
          <a:endParaRPr lang="en-US" sz="1500"/>
        </a:p>
      </dgm:t>
    </dgm:pt>
    <dgm:pt modelId="{7AE14311-D887-4D8B-A5A5-2A91DF187325}" type="sibTrans" cxnId="{8CD516F0-1FE0-4050-A050-68A33416D347}">
      <dgm:prSet phldrT="3" phldr="0" custT="1"/>
      <dgm:spPr/>
      <dgm:t>
        <a:bodyPr/>
        <a:lstStyle/>
        <a:p>
          <a:r>
            <a:rPr lang="en-US" sz="1500"/>
            <a:t>3</a:t>
          </a:r>
        </a:p>
      </dgm:t>
    </dgm:pt>
    <dgm:pt modelId="{149FBA76-EA90-485F-BB48-526EE948020F}">
      <dgm:prSet custT="1"/>
      <dgm:spPr/>
      <dgm:t>
        <a:bodyPr/>
        <a:lstStyle/>
        <a:p>
          <a:r>
            <a:rPr lang="en-US" sz="1500" dirty="0" err="1"/>
            <a:t>Uyumluluk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</a:t>
          </a:r>
          <a:r>
            <a:rPr lang="en-US" sz="1500" dirty="0" err="1"/>
            <a:t>Yasalara</a:t>
          </a:r>
          <a:r>
            <a:rPr lang="en-US" sz="1500" dirty="0"/>
            <a:t> </a:t>
          </a:r>
          <a:r>
            <a:rPr lang="en-US" sz="1500" dirty="0" err="1"/>
            <a:t>Uygunluk</a:t>
          </a:r>
          <a:r>
            <a:rPr lang="en-US" sz="1500" dirty="0"/>
            <a:t>:</a:t>
          </a:r>
        </a:p>
        <a:p>
          <a:r>
            <a:rPr lang="en-US" sz="1500" dirty="0"/>
            <a:t> </a:t>
          </a:r>
          <a:r>
            <a:rPr lang="en-US" sz="1500" dirty="0" err="1"/>
            <a:t>Akreditasyon</a:t>
          </a:r>
          <a:r>
            <a:rPr lang="en-US" sz="1500" dirty="0"/>
            <a:t>, </a:t>
          </a:r>
          <a:r>
            <a:rPr lang="en-US" sz="1500" dirty="0" err="1"/>
            <a:t>üniversite</a:t>
          </a:r>
          <a:r>
            <a:rPr lang="en-US" sz="1500" dirty="0"/>
            <a:t> </a:t>
          </a:r>
          <a:r>
            <a:rPr lang="en-US" sz="1500" dirty="0" err="1"/>
            <a:t>standartlarına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</a:t>
          </a:r>
          <a:r>
            <a:rPr lang="en-US" sz="1500" dirty="0" err="1"/>
            <a:t>yasalgereksinimlere</a:t>
          </a:r>
          <a:r>
            <a:rPr lang="en-US" sz="1500" dirty="0"/>
            <a:t> </a:t>
          </a:r>
          <a:r>
            <a:rPr lang="en-US" sz="1500" dirty="0" err="1"/>
            <a:t>uyguladığımızı</a:t>
          </a:r>
          <a:r>
            <a:rPr lang="en-US" sz="1500" dirty="0"/>
            <a:t> </a:t>
          </a:r>
          <a:r>
            <a:rPr lang="en-US" sz="1500" dirty="0" err="1"/>
            <a:t>gösterir</a:t>
          </a:r>
          <a:r>
            <a:rPr lang="en-US" sz="1500" dirty="0"/>
            <a:t>. </a:t>
          </a:r>
          <a:r>
            <a:rPr lang="en-US" sz="1500" dirty="0" err="1"/>
            <a:t>Böyleceyasal</a:t>
          </a:r>
          <a:r>
            <a:rPr lang="en-US" sz="1500" dirty="0"/>
            <a:t> </a:t>
          </a:r>
          <a:r>
            <a:rPr lang="en-US" sz="1500" dirty="0" err="1"/>
            <a:t>sorunlardan</a:t>
          </a:r>
          <a:r>
            <a:rPr lang="en-US" sz="1500" dirty="0"/>
            <a:t> </a:t>
          </a:r>
          <a:r>
            <a:rPr lang="en-US" sz="1500" dirty="0" err="1"/>
            <a:t>kaçınılabilmektedir</a:t>
          </a:r>
          <a:r>
            <a:rPr lang="en-US" sz="1500" dirty="0"/>
            <a:t>.</a:t>
          </a:r>
        </a:p>
      </dgm:t>
    </dgm:pt>
    <dgm:pt modelId="{A7231AE0-6934-4F1A-8A38-D93F0DE29E17}" type="parTrans" cxnId="{80918A5E-3227-4752-A465-71835A97734F}">
      <dgm:prSet/>
      <dgm:spPr/>
      <dgm:t>
        <a:bodyPr/>
        <a:lstStyle/>
        <a:p>
          <a:endParaRPr lang="en-US" sz="1500"/>
        </a:p>
      </dgm:t>
    </dgm:pt>
    <dgm:pt modelId="{1207BBDE-13AF-4F4E-999E-D2355FCFFB87}" type="sibTrans" cxnId="{80918A5E-3227-4752-A465-71835A97734F}">
      <dgm:prSet phldrT="4" phldr="0" custT="1"/>
      <dgm:spPr/>
      <dgm:t>
        <a:bodyPr/>
        <a:lstStyle/>
        <a:p>
          <a:r>
            <a:rPr lang="en-US" sz="1500"/>
            <a:t>4</a:t>
          </a:r>
        </a:p>
      </dgm:t>
    </dgm:pt>
    <dgm:pt modelId="{3A3E723F-AF35-4D7E-A4EE-4D2E709C350E}">
      <dgm:prSet custT="1"/>
      <dgm:spPr/>
      <dgm:t>
        <a:bodyPr/>
        <a:lstStyle/>
        <a:p>
          <a:r>
            <a:rPr lang="en-US" sz="1500" dirty="0" err="1"/>
            <a:t>İşbirliği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</a:t>
          </a:r>
          <a:r>
            <a:rPr lang="en-US" sz="1500" dirty="0" err="1"/>
            <a:t>Ortaklık</a:t>
          </a:r>
          <a:r>
            <a:rPr lang="en-US" sz="1500" dirty="0"/>
            <a:t> </a:t>
          </a:r>
          <a:r>
            <a:rPr lang="en-US" sz="1500" dirty="0" err="1"/>
            <a:t>İmkanları</a:t>
          </a:r>
          <a:r>
            <a:rPr lang="en-US" sz="1500" dirty="0"/>
            <a:t>:</a:t>
          </a:r>
        </a:p>
        <a:p>
          <a:r>
            <a:rPr lang="en-US" sz="1500" dirty="0" err="1"/>
            <a:t>Birçok</a:t>
          </a:r>
          <a:r>
            <a:rPr lang="en-US" sz="1500" dirty="0"/>
            <a:t> </a:t>
          </a:r>
          <a:r>
            <a:rPr lang="en-US" sz="1500" dirty="0" err="1"/>
            <a:t>üniversitede</a:t>
          </a:r>
          <a:r>
            <a:rPr lang="en-US" sz="1500" dirty="0"/>
            <a:t>, </a:t>
          </a:r>
          <a:r>
            <a:rPr lang="en-US" sz="1500" dirty="0" err="1"/>
            <a:t>akredite</a:t>
          </a:r>
          <a:r>
            <a:rPr lang="en-US" sz="1500" dirty="0"/>
            <a:t> </a:t>
          </a:r>
          <a:r>
            <a:rPr lang="en-US" sz="1500" dirty="0" err="1"/>
            <a:t>olmuş</a:t>
          </a:r>
          <a:r>
            <a:rPr lang="en-US" sz="1500" dirty="0"/>
            <a:t> </a:t>
          </a:r>
          <a:r>
            <a:rPr lang="en-US" sz="1500" dirty="0" err="1"/>
            <a:t>kuruluşlar</a:t>
          </a:r>
          <a:r>
            <a:rPr lang="en-US" sz="1500" dirty="0"/>
            <a:t> </a:t>
          </a:r>
          <a:r>
            <a:rPr lang="en-US" sz="1500" dirty="0" err="1"/>
            <a:t>arasında</a:t>
          </a:r>
          <a:r>
            <a:rPr lang="en-US" sz="1500" dirty="0"/>
            <a:t> </a:t>
          </a:r>
          <a:r>
            <a:rPr lang="en-US" sz="1500" dirty="0" err="1"/>
            <a:t>işbirliği</a:t>
          </a:r>
          <a:r>
            <a:rPr lang="en-US" sz="1500" dirty="0"/>
            <a:t> </a:t>
          </a:r>
          <a:r>
            <a:rPr lang="en-US" sz="1500" dirty="0" err="1"/>
            <a:t>ve</a:t>
          </a:r>
          <a:r>
            <a:rPr lang="en-US" sz="1500" dirty="0"/>
            <a:t> </a:t>
          </a:r>
          <a:r>
            <a:rPr lang="en-US" sz="1500" dirty="0" err="1"/>
            <a:t>ortaklık</a:t>
          </a:r>
          <a:r>
            <a:rPr lang="en-US" sz="1500" dirty="0"/>
            <a:t> </a:t>
          </a:r>
          <a:r>
            <a:rPr lang="en-US" sz="1500" dirty="0" err="1"/>
            <a:t>imkanları</a:t>
          </a:r>
          <a:r>
            <a:rPr lang="en-US" sz="1500" dirty="0"/>
            <a:t> </a:t>
          </a:r>
          <a:r>
            <a:rPr lang="en-US" sz="1500" dirty="0" err="1"/>
            <a:t>artabilir</a:t>
          </a:r>
          <a:r>
            <a:rPr lang="en-US" sz="1500" dirty="0"/>
            <a:t>.</a:t>
          </a:r>
        </a:p>
      </dgm:t>
    </dgm:pt>
    <dgm:pt modelId="{37559189-60E8-4690-876A-9996CA1D2181}" type="parTrans" cxnId="{230FA69C-A8B1-48D4-A34E-A5949CEB6962}">
      <dgm:prSet/>
      <dgm:spPr/>
      <dgm:t>
        <a:bodyPr/>
        <a:lstStyle/>
        <a:p>
          <a:endParaRPr lang="en-US" sz="1500"/>
        </a:p>
      </dgm:t>
    </dgm:pt>
    <dgm:pt modelId="{A64F7E7C-97CC-42F8-AFBA-DC1EFFAF4A39}" type="sibTrans" cxnId="{230FA69C-A8B1-48D4-A34E-A5949CEB6962}">
      <dgm:prSet phldrT="5" phldr="0" custT="1"/>
      <dgm:spPr/>
      <dgm:t>
        <a:bodyPr/>
        <a:lstStyle/>
        <a:p>
          <a:r>
            <a:rPr lang="en-US" sz="1500"/>
            <a:t>5</a:t>
          </a:r>
        </a:p>
      </dgm:t>
    </dgm:pt>
    <dgm:pt modelId="{CFAD3DF3-D8E9-4548-948C-350A7B7F1E49}" type="pres">
      <dgm:prSet presAssocID="{92E7FE49-E302-4D42-82DE-DBBD3645E5ED}" presName="linearFlow" presStyleCnt="0">
        <dgm:presLayoutVars>
          <dgm:dir/>
          <dgm:animLvl val="lvl"/>
          <dgm:resizeHandles val="exact"/>
        </dgm:presLayoutVars>
      </dgm:prSet>
      <dgm:spPr/>
    </dgm:pt>
    <dgm:pt modelId="{7383CB6F-B21C-2342-9218-561DD85D6765}" type="pres">
      <dgm:prSet presAssocID="{1EC1DF2E-E783-4C28-8878-62A67A9C80F1}" presName="compositeNode" presStyleCnt="0"/>
      <dgm:spPr/>
    </dgm:pt>
    <dgm:pt modelId="{B3A11888-AB34-A844-B00F-A380899C7EEC}" type="pres">
      <dgm:prSet presAssocID="{1EC1DF2E-E783-4C28-8878-62A67A9C80F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7774C59-88A0-A243-8259-297D26BDD291}" type="pres">
      <dgm:prSet presAssocID="{1EC1DF2E-E783-4C28-8878-62A67A9C80F1}" presName="parSh" presStyleCnt="0"/>
      <dgm:spPr/>
    </dgm:pt>
    <dgm:pt modelId="{93B3EC44-68BA-4C40-BAD7-22BCA44D1BAF}" type="pres">
      <dgm:prSet presAssocID="{1EC1DF2E-E783-4C28-8878-62A67A9C80F1}" presName="lineNode" presStyleLbl="alignAccFollowNode1" presStyleIdx="0" presStyleCnt="15"/>
      <dgm:spPr/>
    </dgm:pt>
    <dgm:pt modelId="{5166A2F8-2FE6-0E4F-8613-92B0D678FFC3}" type="pres">
      <dgm:prSet presAssocID="{1EC1DF2E-E783-4C28-8878-62A67A9C80F1}" presName="lineArrowNode" presStyleLbl="alignAccFollowNode1" presStyleIdx="1" presStyleCnt="15"/>
      <dgm:spPr/>
    </dgm:pt>
    <dgm:pt modelId="{3D1E3654-AB58-0D4B-9A15-5B5F24F274C2}" type="pres">
      <dgm:prSet presAssocID="{E87AC58E-2FA5-4EC0-88DE-BBDFD11969C0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B6590B5C-06C1-6243-A5B9-4D27ADEB1192}" type="pres">
      <dgm:prSet presAssocID="{E87AC58E-2FA5-4EC0-88DE-BBDFD11969C0}" presName="spacerBetweenCircleAndCallout" presStyleCnt="0">
        <dgm:presLayoutVars/>
      </dgm:prSet>
      <dgm:spPr/>
    </dgm:pt>
    <dgm:pt modelId="{81CD5EE0-AA16-F946-B953-732351BC06BC}" type="pres">
      <dgm:prSet presAssocID="{1EC1DF2E-E783-4C28-8878-62A67A9C80F1}" presName="nodeText" presStyleLbl="alignAccFollowNode1" presStyleIdx="2" presStyleCnt="15">
        <dgm:presLayoutVars>
          <dgm:bulletEnabled val="1"/>
        </dgm:presLayoutVars>
      </dgm:prSet>
      <dgm:spPr/>
    </dgm:pt>
    <dgm:pt modelId="{FFBB4F04-5DAC-9645-82B9-D045C26475F4}" type="pres">
      <dgm:prSet presAssocID="{E87AC58E-2FA5-4EC0-88DE-BBDFD11969C0}" presName="sibTransComposite" presStyleCnt="0"/>
      <dgm:spPr/>
    </dgm:pt>
    <dgm:pt modelId="{E56DF9CD-7F34-2343-A402-3068CD55F095}" type="pres">
      <dgm:prSet presAssocID="{6A1DA55E-F2E9-432F-8406-F1D0D58315D5}" presName="compositeNode" presStyleCnt="0"/>
      <dgm:spPr/>
    </dgm:pt>
    <dgm:pt modelId="{83345A25-3601-0F4D-97C6-FFF7AF3A1F10}" type="pres">
      <dgm:prSet presAssocID="{6A1DA55E-F2E9-432F-8406-F1D0D58315D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8E2E822-1E00-C84C-A8C6-1EC61C7F9449}" type="pres">
      <dgm:prSet presAssocID="{6A1DA55E-F2E9-432F-8406-F1D0D58315D5}" presName="parSh" presStyleCnt="0"/>
      <dgm:spPr/>
    </dgm:pt>
    <dgm:pt modelId="{7F145E36-818F-D245-A36D-D05095AA3DD5}" type="pres">
      <dgm:prSet presAssocID="{6A1DA55E-F2E9-432F-8406-F1D0D58315D5}" presName="lineNode" presStyleLbl="alignAccFollowNode1" presStyleIdx="3" presStyleCnt="15"/>
      <dgm:spPr/>
    </dgm:pt>
    <dgm:pt modelId="{84743AA1-81DF-DD41-992F-37AAFB9BF6CE}" type="pres">
      <dgm:prSet presAssocID="{6A1DA55E-F2E9-432F-8406-F1D0D58315D5}" presName="lineArrowNode" presStyleLbl="alignAccFollowNode1" presStyleIdx="4" presStyleCnt="15"/>
      <dgm:spPr/>
    </dgm:pt>
    <dgm:pt modelId="{B5B1B700-6694-DD44-AB11-32AB6D106B47}" type="pres">
      <dgm:prSet presAssocID="{1D68E9A0-AB1B-47DF-B3DF-0A4B71428A89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DD46AAE1-214E-6A49-8E41-6C36BB41FE16}" type="pres">
      <dgm:prSet presAssocID="{1D68E9A0-AB1B-47DF-B3DF-0A4B71428A89}" presName="spacerBetweenCircleAndCallout" presStyleCnt="0">
        <dgm:presLayoutVars/>
      </dgm:prSet>
      <dgm:spPr/>
    </dgm:pt>
    <dgm:pt modelId="{F1774353-4943-6B42-8874-63E3D205C96B}" type="pres">
      <dgm:prSet presAssocID="{6A1DA55E-F2E9-432F-8406-F1D0D58315D5}" presName="nodeText" presStyleLbl="alignAccFollowNode1" presStyleIdx="5" presStyleCnt="15">
        <dgm:presLayoutVars>
          <dgm:bulletEnabled val="1"/>
        </dgm:presLayoutVars>
      </dgm:prSet>
      <dgm:spPr/>
    </dgm:pt>
    <dgm:pt modelId="{CAE10714-8E8E-B746-A6E5-364D4196EDD1}" type="pres">
      <dgm:prSet presAssocID="{1D68E9A0-AB1B-47DF-B3DF-0A4B71428A89}" presName="sibTransComposite" presStyleCnt="0"/>
      <dgm:spPr/>
    </dgm:pt>
    <dgm:pt modelId="{72DDAF53-5991-2644-BEA2-ABBD55E83BA9}" type="pres">
      <dgm:prSet presAssocID="{CA50FD5D-5DD7-4CE3-888D-F8CE0891D827}" presName="compositeNode" presStyleCnt="0"/>
      <dgm:spPr/>
    </dgm:pt>
    <dgm:pt modelId="{6A614055-3996-B249-8899-29310ACC531A}" type="pres">
      <dgm:prSet presAssocID="{CA50FD5D-5DD7-4CE3-888D-F8CE0891D8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DB3EA9C-E933-0E4D-904E-D4D82BBAF14C}" type="pres">
      <dgm:prSet presAssocID="{CA50FD5D-5DD7-4CE3-888D-F8CE0891D827}" presName="parSh" presStyleCnt="0"/>
      <dgm:spPr/>
    </dgm:pt>
    <dgm:pt modelId="{D957B7A7-171E-8F42-A704-582E306D368F}" type="pres">
      <dgm:prSet presAssocID="{CA50FD5D-5DD7-4CE3-888D-F8CE0891D827}" presName="lineNode" presStyleLbl="alignAccFollowNode1" presStyleIdx="6" presStyleCnt="15"/>
      <dgm:spPr/>
    </dgm:pt>
    <dgm:pt modelId="{F081249E-982A-034D-8B0B-0B49F96BC03B}" type="pres">
      <dgm:prSet presAssocID="{CA50FD5D-5DD7-4CE3-888D-F8CE0891D827}" presName="lineArrowNode" presStyleLbl="alignAccFollowNode1" presStyleIdx="7" presStyleCnt="15"/>
      <dgm:spPr/>
    </dgm:pt>
    <dgm:pt modelId="{84537381-BEC9-5E4C-8B9B-DA0C39A2B553}" type="pres">
      <dgm:prSet presAssocID="{7AE14311-D887-4D8B-A5A5-2A91DF18732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556A6BB1-E8A1-D74B-859F-9CF673E5677C}" type="pres">
      <dgm:prSet presAssocID="{7AE14311-D887-4D8B-A5A5-2A91DF187325}" presName="spacerBetweenCircleAndCallout" presStyleCnt="0">
        <dgm:presLayoutVars/>
      </dgm:prSet>
      <dgm:spPr/>
    </dgm:pt>
    <dgm:pt modelId="{4E9E6441-0BEC-2D45-A9A2-57E1ACD4CAE5}" type="pres">
      <dgm:prSet presAssocID="{CA50FD5D-5DD7-4CE3-888D-F8CE0891D827}" presName="nodeText" presStyleLbl="alignAccFollowNode1" presStyleIdx="8" presStyleCnt="15">
        <dgm:presLayoutVars>
          <dgm:bulletEnabled val="1"/>
        </dgm:presLayoutVars>
      </dgm:prSet>
      <dgm:spPr/>
    </dgm:pt>
    <dgm:pt modelId="{830C23EA-B27A-FD49-A76A-725B22E8B7FE}" type="pres">
      <dgm:prSet presAssocID="{7AE14311-D887-4D8B-A5A5-2A91DF187325}" presName="sibTransComposite" presStyleCnt="0"/>
      <dgm:spPr/>
    </dgm:pt>
    <dgm:pt modelId="{F2E98E88-13F0-8B45-BFD9-70DC4AD14A00}" type="pres">
      <dgm:prSet presAssocID="{149FBA76-EA90-485F-BB48-526EE948020F}" presName="compositeNode" presStyleCnt="0"/>
      <dgm:spPr/>
    </dgm:pt>
    <dgm:pt modelId="{C04DE199-AB6B-CD48-92C5-641F356B8AB0}" type="pres">
      <dgm:prSet presAssocID="{149FBA76-EA90-485F-BB48-526EE948020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6330FC-5595-4C40-838E-D58EA946FC77}" type="pres">
      <dgm:prSet presAssocID="{149FBA76-EA90-485F-BB48-526EE948020F}" presName="parSh" presStyleCnt="0"/>
      <dgm:spPr/>
    </dgm:pt>
    <dgm:pt modelId="{333F4208-498C-9E4E-BF90-E8B53ED16BA0}" type="pres">
      <dgm:prSet presAssocID="{149FBA76-EA90-485F-BB48-526EE948020F}" presName="lineNode" presStyleLbl="alignAccFollowNode1" presStyleIdx="9" presStyleCnt="15"/>
      <dgm:spPr/>
    </dgm:pt>
    <dgm:pt modelId="{71DCAF1A-EA08-834B-82B8-B0E8B355CF6A}" type="pres">
      <dgm:prSet presAssocID="{149FBA76-EA90-485F-BB48-526EE948020F}" presName="lineArrowNode" presStyleLbl="alignAccFollowNode1" presStyleIdx="10" presStyleCnt="15"/>
      <dgm:spPr/>
    </dgm:pt>
    <dgm:pt modelId="{91A0C49C-D223-924D-8D2A-03AB71930E2B}" type="pres">
      <dgm:prSet presAssocID="{1207BBDE-13AF-4F4E-999E-D2355FCFFB87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BCBD006F-C164-DF48-B690-A1A2BAE44B27}" type="pres">
      <dgm:prSet presAssocID="{1207BBDE-13AF-4F4E-999E-D2355FCFFB87}" presName="spacerBetweenCircleAndCallout" presStyleCnt="0">
        <dgm:presLayoutVars/>
      </dgm:prSet>
      <dgm:spPr/>
    </dgm:pt>
    <dgm:pt modelId="{7CB5E67D-0540-E842-BFD4-42C48F79AD48}" type="pres">
      <dgm:prSet presAssocID="{149FBA76-EA90-485F-BB48-526EE948020F}" presName="nodeText" presStyleLbl="alignAccFollowNode1" presStyleIdx="11" presStyleCnt="15">
        <dgm:presLayoutVars>
          <dgm:bulletEnabled val="1"/>
        </dgm:presLayoutVars>
      </dgm:prSet>
      <dgm:spPr/>
    </dgm:pt>
    <dgm:pt modelId="{FF4FD8A2-0341-A74B-9C45-39B36F58D0B2}" type="pres">
      <dgm:prSet presAssocID="{1207BBDE-13AF-4F4E-999E-D2355FCFFB87}" presName="sibTransComposite" presStyleCnt="0"/>
      <dgm:spPr/>
    </dgm:pt>
    <dgm:pt modelId="{4190E347-21A5-2844-BB76-262B90458453}" type="pres">
      <dgm:prSet presAssocID="{3A3E723F-AF35-4D7E-A4EE-4D2E709C350E}" presName="compositeNode" presStyleCnt="0"/>
      <dgm:spPr/>
    </dgm:pt>
    <dgm:pt modelId="{5459FF91-26E7-F946-9EDE-46DE23B75E68}" type="pres">
      <dgm:prSet presAssocID="{3A3E723F-AF35-4D7E-A4EE-4D2E709C350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5C75BC-8A03-2A47-AEDE-846E5BBB8156}" type="pres">
      <dgm:prSet presAssocID="{3A3E723F-AF35-4D7E-A4EE-4D2E709C350E}" presName="parSh" presStyleCnt="0"/>
      <dgm:spPr/>
    </dgm:pt>
    <dgm:pt modelId="{595B148B-959D-A846-946C-D9C684D15934}" type="pres">
      <dgm:prSet presAssocID="{3A3E723F-AF35-4D7E-A4EE-4D2E709C350E}" presName="lineNode" presStyleLbl="alignAccFollowNode1" presStyleIdx="12" presStyleCnt="15"/>
      <dgm:spPr/>
    </dgm:pt>
    <dgm:pt modelId="{605CFB00-02A0-D645-9607-4243ED46488B}" type="pres">
      <dgm:prSet presAssocID="{3A3E723F-AF35-4D7E-A4EE-4D2E709C350E}" presName="lineArrowNode" presStyleLbl="alignAccFollowNode1" presStyleIdx="13" presStyleCnt="15"/>
      <dgm:spPr/>
    </dgm:pt>
    <dgm:pt modelId="{5DDAD422-90B6-1C4B-906D-C6026436C993}" type="pres">
      <dgm:prSet presAssocID="{A64F7E7C-97CC-42F8-AFBA-DC1EFFAF4A3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235537ED-B21A-1942-97E7-65890CFBB282}" type="pres">
      <dgm:prSet presAssocID="{A64F7E7C-97CC-42F8-AFBA-DC1EFFAF4A39}" presName="spacerBetweenCircleAndCallout" presStyleCnt="0">
        <dgm:presLayoutVars/>
      </dgm:prSet>
      <dgm:spPr/>
    </dgm:pt>
    <dgm:pt modelId="{30FC17B8-6AE8-F44D-B050-4C3F6637A0CC}" type="pres">
      <dgm:prSet presAssocID="{3A3E723F-AF35-4D7E-A4EE-4D2E709C350E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8767543F-041E-004F-B258-9CB852C339DC}" type="presOf" srcId="{149FBA76-EA90-485F-BB48-526EE948020F}" destId="{7CB5E67D-0540-E842-BFD4-42C48F79AD48}" srcOrd="0" destOrd="0" presId="urn:microsoft.com/office/officeart/2016/7/layout/LinearArrowProcessNumbered"/>
    <dgm:cxn modelId="{F71CE247-A4E9-9945-90EA-56E898F62094}" type="presOf" srcId="{1D68E9A0-AB1B-47DF-B3DF-0A4B71428A89}" destId="{B5B1B700-6694-DD44-AB11-32AB6D106B47}" srcOrd="0" destOrd="0" presId="urn:microsoft.com/office/officeart/2016/7/layout/LinearArrowProcessNumbered"/>
    <dgm:cxn modelId="{2CC5484B-552D-5F4B-A4D9-5FD793B03B2D}" type="presOf" srcId="{CA50FD5D-5DD7-4CE3-888D-F8CE0891D827}" destId="{4E9E6441-0BEC-2D45-A9A2-57E1ACD4CAE5}" srcOrd="0" destOrd="0" presId="urn:microsoft.com/office/officeart/2016/7/layout/LinearArrowProcessNumbered"/>
    <dgm:cxn modelId="{59A9A84E-BF4C-4E07-8367-020DEF2BC7E7}" srcId="{92E7FE49-E302-4D42-82DE-DBBD3645E5ED}" destId="{6A1DA55E-F2E9-432F-8406-F1D0D58315D5}" srcOrd="1" destOrd="0" parTransId="{236E2D52-02CA-45F2-AD0D-71965B5CBE3F}" sibTransId="{1D68E9A0-AB1B-47DF-B3DF-0A4B71428A89}"/>
    <dgm:cxn modelId="{80918A5E-3227-4752-A465-71835A97734F}" srcId="{92E7FE49-E302-4D42-82DE-DBBD3645E5ED}" destId="{149FBA76-EA90-485F-BB48-526EE948020F}" srcOrd="3" destOrd="0" parTransId="{A7231AE0-6934-4F1A-8A38-D93F0DE29E17}" sibTransId="{1207BBDE-13AF-4F4E-999E-D2355FCFFB87}"/>
    <dgm:cxn modelId="{5227BE83-325B-AC49-9C9D-6B8DFD368413}" type="presOf" srcId="{6A1DA55E-F2E9-432F-8406-F1D0D58315D5}" destId="{F1774353-4943-6B42-8874-63E3D205C96B}" srcOrd="0" destOrd="0" presId="urn:microsoft.com/office/officeart/2016/7/layout/LinearArrowProcessNumbered"/>
    <dgm:cxn modelId="{230FA69C-A8B1-48D4-A34E-A5949CEB6962}" srcId="{92E7FE49-E302-4D42-82DE-DBBD3645E5ED}" destId="{3A3E723F-AF35-4D7E-A4EE-4D2E709C350E}" srcOrd="4" destOrd="0" parTransId="{37559189-60E8-4690-876A-9996CA1D2181}" sibTransId="{A64F7E7C-97CC-42F8-AFBA-DC1EFFAF4A39}"/>
    <dgm:cxn modelId="{942F8CB5-E14E-4E98-9C13-17FB6A562BEA}" srcId="{92E7FE49-E302-4D42-82DE-DBBD3645E5ED}" destId="{1EC1DF2E-E783-4C28-8878-62A67A9C80F1}" srcOrd="0" destOrd="0" parTransId="{77069385-CBF3-489A-BFA9-A9D7639568C5}" sibTransId="{E87AC58E-2FA5-4EC0-88DE-BBDFD11969C0}"/>
    <dgm:cxn modelId="{2EFB59B6-020E-B149-A3DD-556F4412DAFE}" type="presOf" srcId="{1EC1DF2E-E783-4C28-8878-62A67A9C80F1}" destId="{81CD5EE0-AA16-F946-B953-732351BC06BC}" srcOrd="0" destOrd="0" presId="urn:microsoft.com/office/officeart/2016/7/layout/LinearArrowProcessNumbered"/>
    <dgm:cxn modelId="{4DDA54DB-8059-234B-9D94-C00D131B0948}" type="presOf" srcId="{1207BBDE-13AF-4F4E-999E-D2355FCFFB87}" destId="{91A0C49C-D223-924D-8D2A-03AB71930E2B}" srcOrd="0" destOrd="0" presId="urn:microsoft.com/office/officeart/2016/7/layout/LinearArrowProcessNumbered"/>
    <dgm:cxn modelId="{4B2F76DC-BD0C-FA46-BB62-F3B42411F55B}" type="presOf" srcId="{3A3E723F-AF35-4D7E-A4EE-4D2E709C350E}" destId="{30FC17B8-6AE8-F44D-B050-4C3F6637A0CC}" srcOrd="0" destOrd="0" presId="urn:microsoft.com/office/officeart/2016/7/layout/LinearArrowProcessNumbered"/>
    <dgm:cxn modelId="{8269BFDF-A2C1-7A4B-976D-0109D6005D93}" type="presOf" srcId="{92E7FE49-E302-4D42-82DE-DBBD3645E5ED}" destId="{CFAD3DF3-D8E9-4548-948C-350A7B7F1E49}" srcOrd="0" destOrd="0" presId="urn:microsoft.com/office/officeart/2016/7/layout/LinearArrowProcessNumbered"/>
    <dgm:cxn modelId="{D35116E7-51CF-4049-9EEF-C76315BD2F43}" type="presOf" srcId="{E87AC58E-2FA5-4EC0-88DE-BBDFD11969C0}" destId="{3D1E3654-AB58-0D4B-9A15-5B5F24F274C2}" srcOrd="0" destOrd="0" presId="urn:microsoft.com/office/officeart/2016/7/layout/LinearArrowProcessNumbered"/>
    <dgm:cxn modelId="{01E058EF-4EEC-EE49-BA87-F73757EC6C24}" type="presOf" srcId="{7AE14311-D887-4D8B-A5A5-2A91DF187325}" destId="{84537381-BEC9-5E4C-8B9B-DA0C39A2B553}" srcOrd="0" destOrd="0" presId="urn:microsoft.com/office/officeart/2016/7/layout/LinearArrowProcessNumbered"/>
    <dgm:cxn modelId="{8CD516F0-1FE0-4050-A050-68A33416D347}" srcId="{92E7FE49-E302-4D42-82DE-DBBD3645E5ED}" destId="{CA50FD5D-5DD7-4CE3-888D-F8CE0891D827}" srcOrd="2" destOrd="0" parTransId="{5CAFE2F7-9AC7-4CB4-8D23-5335FEEAF167}" sibTransId="{7AE14311-D887-4D8B-A5A5-2A91DF187325}"/>
    <dgm:cxn modelId="{E7C193F6-AF66-B949-AEA4-2D2A721340C2}" type="presOf" srcId="{A64F7E7C-97CC-42F8-AFBA-DC1EFFAF4A39}" destId="{5DDAD422-90B6-1C4B-906D-C6026436C993}" srcOrd="0" destOrd="0" presId="urn:microsoft.com/office/officeart/2016/7/layout/LinearArrowProcessNumbered"/>
    <dgm:cxn modelId="{1AC30EF4-9FCF-7D41-A23A-3B80B5EC381F}" type="presParOf" srcId="{CFAD3DF3-D8E9-4548-948C-350A7B7F1E49}" destId="{7383CB6F-B21C-2342-9218-561DD85D6765}" srcOrd="0" destOrd="0" presId="urn:microsoft.com/office/officeart/2016/7/layout/LinearArrowProcessNumbered"/>
    <dgm:cxn modelId="{0289B5FA-07CE-F849-998C-24068D59D88E}" type="presParOf" srcId="{7383CB6F-B21C-2342-9218-561DD85D6765}" destId="{B3A11888-AB34-A844-B00F-A380899C7EEC}" srcOrd="0" destOrd="0" presId="urn:microsoft.com/office/officeart/2016/7/layout/LinearArrowProcessNumbered"/>
    <dgm:cxn modelId="{EEA65BD4-09DE-904C-BB08-7C7C9396BD3B}" type="presParOf" srcId="{7383CB6F-B21C-2342-9218-561DD85D6765}" destId="{67774C59-88A0-A243-8259-297D26BDD291}" srcOrd="1" destOrd="0" presId="urn:microsoft.com/office/officeart/2016/7/layout/LinearArrowProcessNumbered"/>
    <dgm:cxn modelId="{48D1C1FA-0472-394C-8271-EA8F6496A252}" type="presParOf" srcId="{67774C59-88A0-A243-8259-297D26BDD291}" destId="{93B3EC44-68BA-4C40-BAD7-22BCA44D1BAF}" srcOrd="0" destOrd="0" presId="urn:microsoft.com/office/officeart/2016/7/layout/LinearArrowProcessNumbered"/>
    <dgm:cxn modelId="{06535B47-467A-6A47-91D4-AC495B41AD29}" type="presParOf" srcId="{67774C59-88A0-A243-8259-297D26BDD291}" destId="{5166A2F8-2FE6-0E4F-8613-92B0D678FFC3}" srcOrd="1" destOrd="0" presId="urn:microsoft.com/office/officeart/2016/7/layout/LinearArrowProcessNumbered"/>
    <dgm:cxn modelId="{4D6341A2-3BD4-9043-B7F5-D80F98C9436F}" type="presParOf" srcId="{67774C59-88A0-A243-8259-297D26BDD291}" destId="{3D1E3654-AB58-0D4B-9A15-5B5F24F274C2}" srcOrd="2" destOrd="0" presId="urn:microsoft.com/office/officeart/2016/7/layout/LinearArrowProcessNumbered"/>
    <dgm:cxn modelId="{09063FD9-2C49-B44B-95D4-5AEBE9831565}" type="presParOf" srcId="{67774C59-88A0-A243-8259-297D26BDD291}" destId="{B6590B5C-06C1-6243-A5B9-4D27ADEB1192}" srcOrd="3" destOrd="0" presId="urn:microsoft.com/office/officeart/2016/7/layout/LinearArrowProcessNumbered"/>
    <dgm:cxn modelId="{7EEFBF24-21E5-2347-8A49-00007B21243B}" type="presParOf" srcId="{7383CB6F-B21C-2342-9218-561DD85D6765}" destId="{81CD5EE0-AA16-F946-B953-732351BC06BC}" srcOrd="2" destOrd="0" presId="urn:microsoft.com/office/officeart/2016/7/layout/LinearArrowProcessNumbered"/>
    <dgm:cxn modelId="{2736FAAA-31D6-334A-9CFB-6092E3816E66}" type="presParOf" srcId="{CFAD3DF3-D8E9-4548-948C-350A7B7F1E49}" destId="{FFBB4F04-5DAC-9645-82B9-D045C26475F4}" srcOrd="1" destOrd="0" presId="urn:microsoft.com/office/officeart/2016/7/layout/LinearArrowProcessNumbered"/>
    <dgm:cxn modelId="{1A465CE8-45E3-DD4B-834C-BBAA658BA580}" type="presParOf" srcId="{CFAD3DF3-D8E9-4548-948C-350A7B7F1E49}" destId="{E56DF9CD-7F34-2343-A402-3068CD55F095}" srcOrd="2" destOrd="0" presId="urn:microsoft.com/office/officeart/2016/7/layout/LinearArrowProcessNumbered"/>
    <dgm:cxn modelId="{A189AA8A-BA99-2B47-881B-ADE0B22B3E5B}" type="presParOf" srcId="{E56DF9CD-7F34-2343-A402-3068CD55F095}" destId="{83345A25-3601-0F4D-97C6-FFF7AF3A1F10}" srcOrd="0" destOrd="0" presId="urn:microsoft.com/office/officeart/2016/7/layout/LinearArrowProcessNumbered"/>
    <dgm:cxn modelId="{088F788C-587F-054E-B669-84D8A757DCB3}" type="presParOf" srcId="{E56DF9CD-7F34-2343-A402-3068CD55F095}" destId="{58E2E822-1E00-C84C-A8C6-1EC61C7F9449}" srcOrd="1" destOrd="0" presId="urn:microsoft.com/office/officeart/2016/7/layout/LinearArrowProcessNumbered"/>
    <dgm:cxn modelId="{6D724294-2A92-C849-9951-0A9702231C93}" type="presParOf" srcId="{58E2E822-1E00-C84C-A8C6-1EC61C7F9449}" destId="{7F145E36-818F-D245-A36D-D05095AA3DD5}" srcOrd="0" destOrd="0" presId="urn:microsoft.com/office/officeart/2016/7/layout/LinearArrowProcessNumbered"/>
    <dgm:cxn modelId="{5403C227-3759-1C47-850B-8D6F0BDA992C}" type="presParOf" srcId="{58E2E822-1E00-C84C-A8C6-1EC61C7F9449}" destId="{84743AA1-81DF-DD41-992F-37AAFB9BF6CE}" srcOrd="1" destOrd="0" presId="urn:microsoft.com/office/officeart/2016/7/layout/LinearArrowProcessNumbered"/>
    <dgm:cxn modelId="{2B342590-C2B7-0A40-B784-CB861499817B}" type="presParOf" srcId="{58E2E822-1E00-C84C-A8C6-1EC61C7F9449}" destId="{B5B1B700-6694-DD44-AB11-32AB6D106B47}" srcOrd="2" destOrd="0" presId="urn:microsoft.com/office/officeart/2016/7/layout/LinearArrowProcessNumbered"/>
    <dgm:cxn modelId="{DE3873BA-FA0D-9F47-B6B8-C24A0BD68BCE}" type="presParOf" srcId="{58E2E822-1E00-C84C-A8C6-1EC61C7F9449}" destId="{DD46AAE1-214E-6A49-8E41-6C36BB41FE16}" srcOrd="3" destOrd="0" presId="urn:microsoft.com/office/officeart/2016/7/layout/LinearArrowProcessNumbered"/>
    <dgm:cxn modelId="{80F59ACB-7033-4B45-89C1-CE01F7F622B6}" type="presParOf" srcId="{E56DF9CD-7F34-2343-A402-3068CD55F095}" destId="{F1774353-4943-6B42-8874-63E3D205C96B}" srcOrd="2" destOrd="0" presId="urn:microsoft.com/office/officeart/2016/7/layout/LinearArrowProcessNumbered"/>
    <dgm:cxn modelId="{FD07707A-0F7E-5B49-8C05-D30846203A01}" type="presParOf" srcId="{CFAD3DF3-D8E9-4548-948C-350A7B7F1E49}" destId="{CAE10714-8E8E-B746-A6E5-364D4196EDD1}" srcOrd="3" destOrd="0" presId="urn:microsoft.com/office/officeart/2016/7/layout/LinearArrowProcessNumbered"/>
    <dgm:cxn modelId="{E28BD027-1095-5A4A-B873-F0655416DB20}" type="presParOf" srcId="{CFAD3DF3-D8E9-4548-948C-350A7B7F1E49}" destId="{72DDAF53-5991-2644-BEA2-ABBD55E83BA9}" srcOrd="4" destOrd="0" presId="urn:microsoft.com/office/officeart/2016/7/layout/LinearArrowProcessNumbered"/>
    <dgm:cxn modelId="{9EF7CF75-DD36-8744-96BE-05EA5B4E8822}" type="presParOf" srcId="{72DDAF53-5991-2644-BEA2-ABBD55E83BA9}" destId="{6A614055-3996-B249-8899-29310ACC531A}" srcOrd="0" destOrd="0" presId="urn:microsoft.com/office/officeart/2016/7/layout/LinearArrowProcessNumbered"/>
    <dgm:cxn modelId="{6EA423D9-BB60-114C-B3F7-B37B6F406B73}" type="presParOf" srcId="{72DDAF53-5991-2644-BEA2-ABBD55E83BA9}" destId="{2DB3EA9C-E933-0E4D-904E-D4D82BBAF14C}" srcOrd="1" destOrd="0" presId="urn:microsoft.com/office/officeart/2016/7/layout/LinearArrowProcessNumbered"/>
    <dgm:cxn modelId="{1269F72C-DD25-D643-BC34-43CB25979763}" type="presParOf" srcId="{2DB3EA9C-E933-0E4D-904E-D4D82BBAF14C}" destId="{D957B7A7-171E-8F42-A704-582E306D368F}" srcOrd="0" destOrd="0" presId="urn:microsoft.com/office/officeart/2016/7/layout/LinearArrowProcessNumbered"/>
    <dgm:cxn modelId="{19FE73D8-FA55-FA49-9857-4DBBA1352BBD}" type="presParOf" srcId="{2DB3EA9C-E933-0E4D-904E-D4D82BBAF14C}" destId="{F081249E-982A-034D-8B0B-0B49F96BC03B}" srcOrd="1" destOrd="0" presId="urn:microsoft.com/office/officeart/2016/7/layout/LinearArrowProcessNumbered"/>
    <dgm:cxn modelId="{5FE18F99-0654-AA48-8899-B543DC57CB40}" type="presParOf" srcId="{2DB3EA9C-E933-0E4D-904E-D4D82BBAF14C}" destId="{84537381-BEC9-5E4C-8B9B-DA0C39A2B553}" srcOrd="2" destOrd="0" presId="urn:microsoft.com/office/officeart/2016/7/layout/LinearArrowProcessNumbered"/>
    <dgm:cxn modelId="{57E68382-951E-094F-9A2A-E3C44018C998}" type="presParOf" srcId="{2DB3EA9C-E933-0E4D-904E-D4D82BBAF14C}" destId="{556A6BB1-E8A1-D74B-859F-9CF673E5677C}" srcOrd="3" destOrd="0" presId="urn:microsoft.com/office/officeart/2016/7/layout/LinearArrowProcessNumbered"/>
    <dgm:cxn modelId="{22F0B90B-DA9D-7A45-B86B-9A6DA3E9FA96}" type="presParOf" srcId="{72DDAF53-5991-2644-BEA2-ABBD55E83BA9}" destId="{4E9E6441-0BEC-2D45-A9A2-57E1ACD4CAE5}" srcOrd="2" destOrd="0" presId="urn:microsoft.com/office/officeart/2016/7/layout/LinearArrowProcessNumbered"/>
    <dgm:cxn modelId="{62B966C3-56A8-A94D-B9E7-0DD77B79659C}" type="presParOf" srcId="{CFAD3DF3-D8E9-4548-948C-350A7B7F1E49}" destId="{830C23EA-B27A-FD49-A76A-725B22E8B7FE}" srcOrd="5" destOrd="0" presId="urn:microsoft.com/office/officeart/2016/7/layout/LinearArrowProcessNumbered"/>
    <dgm:cxn modelId="{0F605525-1EDE-794A-B756-CC3D25895084}" type="presParOf" srcId="{CFAD3DF3-D8E9-4548-948C-350A7B7F1E49}" destId="{F2E98E88-13F0-8B45-BFD9-70DC4AD14A00}" srcOrd="6" destOrd="0" presId="urn:microsoft.com/office/officeart/2016/7/layout/LinearArrowProcessNumbered"/>
    <dgm:cxn modelId="{256FA79D-9C2D-A645-BA4E-0C47E0C74470}" type="presParOf" srcId="{F2E98E88-13F0-8B45-BFD9-70DC4AD14A00}" destId="{C04DE199-AB6B-CD48-92C5-641F356B8AB0}" srcOrd="0" destOrd="0" presId="urn:microsoft.com/office/officeart/2016/7/layout/LinearArrowProcessNumbered"/>
    <dgm:cxn modelId="{EC0B56C8-DCF9-A94B-A5F0-035129690898}" type="presParOf" srcId="{F2E98E88-13F0-8B45-BFD9-70DC4AD14A00}" destId="{F86330FC-5595-4C40-838E-D58EA946FC77}" srcOrd="1" destOrd="0" presId="urn:microsoft.com/office/officeart/2016/7/layout/LinearArrowProcessNumbered"/>
    <dgm:cxn modelId="{D81216BE-EB31-D549-88F7-B0E48F3F4AC8}" type="presParOf" srcId="{F86330FC-5595-4C40-838E-D58EA946FC77}" destId="{333F4208-498C-9E4E-BF90-E8B53ED16BA0}" srcOrd="0" destOrd="0" presId="urn:microsoft.com/office/officeart/2016/7/layout/LinearArrowProcessNumbered"/>
    <dgm:cxn modelId="{722C3F7E-5524-524E-BE16-F74EDE33C844}" type="presParOf" srcId="{F86330FC-5595-4C40-838E-D58EA946FC77}" destId="{71DCAF1A-EA08-834B-82B8-B0E8B355CF6A}" srcOrd="1" destOrd="0" presId="urn:microsoft.com/office/officeart/2016/7/layout/LinearArrowProcessNumbered"/>
    <dgm:cxn modelId="{6B5F4E63-BE8A-054D-AAB2-D8AED96BF9CA}" type="presParOf" srcId="{F86330FC-5595-4C40-838E-D58EA946FC77}" destId="{91A0C49C-D223-924D-8D2A-03AB71930E2B}" srcOrd="2" destOrd="0" presId="urn:microsoft.com/office/officeart/2016/7/layout/LinearArrowProcessNumbered"/>
    <dgm:cxn modelId="{55D79293-1238-EE49-A868-90A0ACCCD052}" type="presParOf" srcId="{F86330FC-5595-4C40-838E-D58EA946FC77}" destId="{BCBD006F-C164-DF48-B690-A1A2BAE44B27}" srcOrd="3" destOrd="0" presId="urn:microsoft.com/office/officeart/2016/7/layout/LinearArrowProcessNumbered"/>
    <dgm:cxn modelId="{570463F5-1CF5-4748-BECA-B72E29BA0C6C}" type="presParOf" srcId="{F2E98E88-13F0-8B45-BFD9-70DC4AD14A00}" destId="{7CB5E67D-0540-E842-BFD4-42C48F79AD48}" srcOrd="2" destOrd="0" presId="urn:microsoft.com/office/officeart/2016/7/layout/LinearArrowProcessNumbered"/>
    <dgm:cxn modelId="{51E7EA12-B35A-AF4B-800B-E872C472D4FE}" type="presParOf" srcId="{CFAD3DF3-D8E9-4548-948C-350A7B7F1E49}" destId="{FF4FD8A2-0341-A74B-9C45-39B36F58D0B2}" srcOrd="7" destOrd="0" presId="urn:microsoft.com/office/officeart/2016/7/layout/LinearArrowProcessNumbered"/>
    <dgm:cxn modelId="{92838B5D-24EF-B349-BFF9-4681AA7F06C6}" type="presParOf" srcId="{CFAD3DF3-D8E9-4548-948C-350A7B7F1E49}" destId="{4190E347-21A5-2844-BB76-262B90458453}" srcOrd="8" destOrd="0" presId="urn:microsoft.com/office/officeart/2016/7/layout/LinearArrowProcessNumbered"/>
    <dgm:cxn modelId="{CB3D275D-80D8-114D-B19B-1D315B000FAA}" type="presParOf" srcId="{4190E347-21A5-2844-BB76-262B90458453}" destId="{5459FF91-26E7-F946-9EDE-46DE23B75E68}" srcOrd="0" destOrd="0" presId="urn:microsoft.com/office/officeart/2016/7/layout/LinearArrowProcessNumbered"/>
    <dgm:cxn modelId="{66508EC8-A6D5-B44B-BDD1-9CB664A24089}" type="presParOf" srcId="{4190E347-21A5-2844-BB76-262B90458453}" destId="{A45C75BC-8A03-2A47-AEDE-846E5BBB8156}" srcOrd="1" destOrd="0" presId="urn:microsoft.com/office/officeart/2016/7/layout/LinearArrowProcessNumbered"/>
    <dgm:cxn modelId="{3C29CB5B-AB91-9741-A8DD-D74BB0294207}" type="presParOf" srcId="{A45C75BC-8A03-2A47-AEDE-846E5BBB8156}" destId="{595B148B-959D-A846-946C-D9C684D15934}" srcOrd="0" destOrd="0" presId="urn:microsoft.com/office/officeart/2016/7/layout/LinearArrowProcessNumbered"/>
    <dgm:cxn modelId="{C13835ED-0214-9C4F-A688-E884F906A95C}" type="presParOf" srcId="{A45C75BC-8A03-2A47-AEDE-846E5BBB8156}" destId="{605CFB00-02A0-D645-9607-4243ED46488B}" srcOrd="1" destOrd="0" presId="urn:microsoft.com/office/officeart/2016/7/layout/LinearArrowProcessNumbered"/>
    <dgm:cxn modelId="{42A23283-F907-694F-8645-67BCD01EF5CF}" type="presParOf" srcId="{A45C75BC-8A03-2A47-AEDE-846E5BBB8156}" destId="{5DDAD422-90B6-1C4B-906D-C6026436C993}" srcOrd="2" destOrd="0" presId="urn:microsoft.com/office/officeart/2016/7/layout/LinearArrowProcessNumbered"/>
    <dgm:cxn modelId="{75179359-58F9-CF4E-870A-E3990260BB49}" type="presParOf" srcId="{A45C75BC-8A03-2A47-AEDE-846E5BBB8156}" destId="{235537ED-B21A-1942-97E7-65890CFBB282}" srcOrd="3" destOrd="0" presId="urn:microsoft.com/office/officeart/2016/7/layout/LinearArrowProcessNumbered"/>
    <dgm:cxn modelId="{211FE2C2-1575-7749-9019-F74389265FCF}" type="presParOf" srcId="{4190E347-21A5-2844-BB76-262B90458453}" destId="{30FC17B8-6AE8-F44D-B050-4C3F6637A0C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0807C0-4893-4035-9E8D-D30BA41E5C8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56473-87D4-4CF7-91BC-A96B5F17171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ATATÜRK EĞİTİM FAKÜLTESİ</a:t>
          </a:r>
          <a:endParaRPr lang="en-US" dirty="0"/>
        </a:p>
      </dgm:t>
    </dgm:pt>
    <dgm:pt modelId="{50E56C15-5AD3-4240-AA76-C1DC867F1EBC}" type="parTrans" cxnId="{186CE8FF-8BEA-4A95-942A-B86AE11D547E}">
      <dgm:prSet/>
      <dgm:spPr/>
      <dgm:t>
        <a:bodyPr/>
        <a:lstStyle/>
        <a:p>
          <a:endParaRPr lang="en-US"/>
        </a:p>
      </dgm:t>
    </dgm:pt>
    <dgm:pt modelId="{7B1A19C1-2D7D-486B-88B5-7028AC650FFA}" type="sibTrans" cxnId="{186CE8FF-8BEA-4A95-942A-B86AE11D547E}">
      <dgm:prSet/>
      <dgm:spPr/>
      <dgm:t>
        <a:bodyPr/>
        <a:lstStyle/>
        <a:p>
          <a:endParaRPr lang="en-US"/>
        </a:p>
      </dgm:t>
    </dgm:pt>
    <dgm:pt modelId="{3D3CFD65-D7CD-4AC0-B823-03C1E0DD70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000" b="1" dirty="0"/>
            <a:t>BİRİM KALİTE KOMİSYONU</a:t>
          </a:r>
          <a:endParaRPr lang="en-US" sz="2000" dirty="0"/>
        </a:p>
      </dgm:t>
    </dgm:pt>
    <dgm:pt modelId="{6C0D4A78-AF39-4AF9-AB8B-87F95A8A71E5}" type="parTrans" cxnId="{5A549749-F87D-4E68-B1A5-8AFC424CFC65}">
      <dgm:prSet/>
      <dgm:spPr/>
      <dgm:t>
        <a:bodyPr/>
        <a:lstStyle/>
        <a:p>
          <a:endParaRPr lang="en-US"/>
        </a:p>
      </dgm:t>
    </dgm:pt>
    <dgm:pt modelId="{7C0E6F3F-BD05-48BA-96F1-A77748C83234}" type="sibTrans" cxnId="{5A549749-F87D-4E68-B1A5-8AFC424CFC65}">
      <dgm:prSet/>
      <dgm:spPr/>
      <dgm:t>
        <a:bodyPr/>
        <a:lstStyle/>
        <a:p>
          <a:endParaRPr lang="en-US"/>
        </a:p>
      </dgm:t>
    </dgm:pt>
    <dgm:pt modelId="{8CAE3482-5BB5-48A8-9F44-BE43E57AEB3C}" type="pres">
      <dgm:prSet presAssocID="{770807C0-4893-4035-9E8D-D30BA41E5C8E}" presName="root" presStyleCnt="0">
        <dgm:presLayoutVars>
          <dgm:dir/>
          <dgm:resizeHandles val="exact"/>
        </dgm:presLayoutVars>
      </dgm:prSet>
      <dgm:spPr/>
    </dgm:pt>
    <dgm:pt modelId="{345F9F00-7581-40EB-923C-B0B578C3BE86}" type="pres">
      <dgm:prSet presAssocID="{F1A56473-87D4-4CF7-91BC-A96B5F17171D}" presName="compNode" presStyleCnt="0"/>
      <dgm:spPr/>
    </dgm:pt>
    <dgm:pt modelId="{E79A776E-5937-4ECE-A0E6-A6437A52A3CB}" type="pres">
      <dgm:prSet presAssocID="{F1A56473-87D4-4CF7-91BC-A96B5F17171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outline"/>
        </a:ext>
      </dgm:extLst>
    </dgm:pt>
    <dgm:pt modelId="{5F3B2BED-B1B6-43F6-A63F-046834BE6845}" type="pres">
      <dgm:prSet presAssocID="{F1A56473-87D4-4CF7-91BC-A96B5F17171D}" presName="spaceRect" presStyleCnt="0"/>
      <dgm:spPr/>
    </dgm:pt>
    <dgm:pt modelId="{B7ED6874-0686-4AA7-9D77-C915DC705BBF}" type="pres">
      <dgm:prSet presAssocID="{F1A56473-87D4-4CF7-91BC-A96B5F17171D}" presName="textRect" presStyleLbl="revTx" presStyleIdx="0" presStyleCnt="2">
        <dgm:presLayoutVars>
          <dgm:chMax val="1"/>
          <dgm:chPref val="1"/>
        </dgm:presLayoutVars>
      </dgm:prSet>
      <dgm:spPr/>
    </dgm:pt>
    <dgm:pt modelId="{10186608-FF19-4D2C-B6B0-F3B8049D6C50}" type="pres">
      <dgm:prSet presAssocID="{7B1A19C1-2D7D-486B-88B5-7028AC650FFA}" presName="sibTrans" presStyleCnt="0"/>
      <dgm:spPr/>
    </dgm:pt>
    <dgm:pt modelId="{A9019B16-5333-4059-A0F5-6F429440E32F}" type="pres">
      <dgm:prSet presAssocID="{3D3CFD65-D7CD-4AC0-B823-03C1E0DD70DF}" presName="compNode" presStyleCnt="0"/>
      <dgm:spPr/>
    </dgm:pt>
    <dgm:pt modelId="{883EFBB2-0FBA-463C-A478-14ACC7CD2200}" type="pres">
      <dgm:prSet presAssocID="{3D3CFD65-D7CD-4AC0-B823-03C1E0DD70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outline"/>
        </a:ext>
      </dgm:extLst>
    </dgm:pt>
    <dgm:pt modelId="{375BE2F5-9BAF-472A-8D30-44C835B1E37A}" type="pres">
      <dgm:prSet presAssocID="{3D3CFD65-D7CD-4AC0-B823-03C1E0DD70DF}" presName="spaceRect" presStyleCnt="0"/>
      <dgm:spPr/>
    </dgm:pt>
    <dgm:pt modelId="{E1D9AFC1-9EF9-4D5A-B27C-B392CB10D8A4}" type="pres">
      <dgm:prSet presAssocID="{3D3CFD65-D7CD-4AC0-B823-03C1E0DD70D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FBA9838-E076-4FD3-98DE-E9BDAFFD3B52}" type="presOf" srcId="{3D3CFD65-D7CD-4AC0-B823-03C1E0DD70DF}" destId="{E1D9AFC1-9EF9-4D5A-B27C-B392CB10D8A4}" srcOrd="0" destOrd="0" presId="urn:microsoft.com/office/officeart/2018/2/layout/IconLabelList"/>
    <dgm:cxn modelId="{5A549749-F87D-4E68-B1A5-8AFC424CFC65}" srcId="{770807C0-4893-4035-9E8D-D30BA41E5C8E}" destId="{3D3CFD65-D7CD-4AC0-B823-03C1E0DD70DF}" srcOrd="1" destOrd="0" parTransId="{6C0D4A78-AF39-4AF9-AB8B-87F95A8A71E5}" sibTransId="{7C0E6F3F-BD05-48BA-96F1-A77748C83234}"/>
    <dgm:cxn modelId="{229DB16B-20BB-45CE-8EDB-CA71D88F0BE4}" type="presOf" srcId="{770807C0-4893-4035-9E8D-D30BA41E5C8E}" destId="{8CAE3482-5BB5-48A8-9F44-BE43E57AEB3C}" srcOrd="0" destOrd="0" presId="urn:microsoft.com/office/officeart/2018/2/layout/IconLabelList"/>
    <dgm:cxn modelId="{56F1DC81-6B3D-4DEF-8FCC-C4CA6125807F}" type="presOf" srcId="{F1A56473-87D4-4CF7-91BC-A96B5F17171D}" destId="{B7ED6874-0686-4AA7-9D77-C915DC705BBF}" srcOrd="0" destOrd="0" presId="urn:microsoft.com/office/officeart/2018/2/layout/IconLabelList"/>
    <dgm:cxn modelId="{186CE8FF-8BEA-4A95-942A-B86AE11D547E}" srcId="{770807C0-4893-4035-9E8D-D30BA41E5C8E}" destId="{F1A56473-87D4-4CF7-91BC-A96B5F17171D}" srcOrd="0" destOrd="0" parTransId="{50E56C15-5AD3-4240-AA76-C1DC867F1EBC}" sibTransId="{7B1A19C1-2D7D-486B-88B5-7028AC650FFA}"/>
    <dgm:cxn modelId="{DA56F87E-8821-497E-B5A1-C84050CDE392}" type="presParOf" srcId="{8CAE3482-5BB5-48A8-9F44-BE43E57AEB3C}" destId="{345F9F00-7581-40EB-923C-B0B578C3BE86}" srcOrd="0" destOrd="0" presId="urn:microsoft.com/office/officeart/2018/2/layout/IconLabelList"/>
    <dgm:cxn modelId="{B11A7AD3-F4AA-4D91-8ED7-E42A45CF9C48}" type="presParOf" srcId="{345F9F00-7581-40EB-923C-B0B578C3BE86}" destId="{E79A776E-5937-4ECE-A0E6-A6437A52A3CB}" srcOrd="0" destOrd="0" presId="urn:microsoft.com/office/officeart/2018/2/layout/IconLabelList"/>
    <dgm:cxn modelId="{E3E6BD26-D623-400B-9732-B31C78D93F65}" type="presParOf" srcId="{345F9F00-7581-40EB-923C-B0B578C3BE86}" destId="{5F3B2BED-B1B6-43F6-A63F-046834BE6845}" srcOrd="1" destOrd="0" presId="urn:microsoft.com/office/officeart/2018/2/layout/IconLabelList"/>
    <dgm:cxn modelId="{B7E12373-C58A-4768-AEEF-A99223CCEB8C}" type="presParOf" srcId="{345F9F00-7581-40EB-923C-B0B578C3BE86}" destId="{B7ED6874-0686-4AA7-9D77-C915DC705BBF}" srcOrd="2" destOrd="0" presId="urn:microsoft.com/office/officeart/2018/2/layout/IconLabelList"/>
    <dgm:cxn modelId="{04C45089-90A4-4C78-A8CD-1D0C2006EAB4}" type="presParOf" srcId="{8CAE3482-5BB5-48A8-9F44-BE43E57AEB3C}" destId="{10186608-FF19-4D2C-B6B0-F3B8049D6C50}" srcOrd="1" destOrd="0" presId="urn:microsoft.com/office/officeart/2018/2/layout/IconLabelList"/>
    <dgm:cxn modelId="{43BDD745-9E1D-46DE-B922-2518920046C9}" type="presParOf" srcId="{8CAE3482-5BB5-48A8-9F44-BE43E57AEB3C}" destId="{A9019B16-5333-4059-A0F5-6F429440E32F}" srcOrd="2" destOrd="0" presId="urn:microsoft.com/office/officeart/2018/2/layout/IconLabelList"/>
    <dgm:cxn modelId="{81E7B90A-DC96-42E0-973B-C96D24F15F9C}" type="presParOf" srcId="{A9019B16-5333-4059-A0F5-6F429440E32F}" destId="{883EFBB2-0FBA-463C-A478-14ACC7CD2200}" srcOrd="0" destOrd="0" presId="urn:microsoft.com/office/officeart/2018/2/layout/IconLabelList"/>
    <dgm:cxn modelId="{8847E9B3-7436-4FC6-BC56-9BE287CF04A9}" type="presParOf" srcId="{A9019B16-5333-4059-A0F5-6F429440E32F}" destId="{375BE2F5-9BAF-472A-8D30-44C835B1E37A}" srcOrd="1" destOrd="0" presId="urn:microsoft.com/office/officeart/2018/2/layout/IconLabelList"/>
    <dgm:cxn modelId="{5BCC9E11-A9B4-469D-863B-073228BBC9DB}" type="presParOf" srcId="{A9019B16-5333-4059-A0F5-6F429440E32F}" destId="{E1D9AFC1-9EF9-4D5A-B27C-B392CB10D8A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6E013-1C00-4321-B550-E10D3CAF9CDD}">
      <dsp:nvSpPr>
        <dsp:cNvPr id="0" name=""/>
        <dsp:cNvSpPr/>
      </dsp:nvSpPr>
      <dsp:spPr>
        <a:xfrm>
          <a:off x="0" y="5709"/>
          <a:ext cx="6946900" cy="12149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AD6FA-4434-4073-980C-71A292BC2224}">
      <dsp:nvSpPr>
        <dsp:cNvPr id="0" name=""/>
        <dsp:cNvSpPr/>
      </dsp:nvSpPr>
      <dsp:spPr>
        <a:xfrm>
          <a:off x="367528" y="279077"/>
          <a:ext cx="668886" cy="668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496DE-12F5-4530-8ECB-F79782572F79}">
      <dsp:nvSpPr>
        <dsp:cNvPr id="0" name=""/>
        <dsp:cNvSpPr/>
      </dsp:nvSpPr>
      <dsp:spPr>
        <a:xfrm>
          <a:off x="1403943" y="5709"/>
          <a:ext cx="5479530" cy="132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39" tIns="140639" rIns="140639" bIns="14063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Misyon</a:t>
          </a:r>
          <a:endParaRPr lang="en-US" sz="1600" kern="1200"/>
        </a:p>
      </dsp:txBody>
      <dsp:txXfrm>
        <a:off x="1403943" y="5709"/>
        <a:ext cx="5479530" cy="1328872"/>
      </dsp:txXfrm>
    </dsp:sp>
    <dsp:sp modelId="{4B50E716-78D2-4F87-91B9-AF5A8550101D}">
      <dsp:nvSpPr>
        <dsp:cNvPr id="0" name=""/>
        <dsp:cNvSpPr/>
      </dsp:nvSpPr>
      <dsp:spPr>
        <a:xfrm>
          <a:off x="0" y="1666800"/>
          <a:ext cx="6946900" cy="12149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A1D51-2EF2-428C-B320-FCA8DC02A7B8}">
      <dsp:nvSpPr>
        <dsp:cNvPr id="0" name=""/>
        <dsp:cNvSpPr/>
      </dsp:nvSpPr>
      <dsp:spPr>
        <a:xfrm>
          <a:off x="367528" y="1940169"/>
          <a:ext cx="668886" cy="6682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EFAF-B02A-4988-99DA-4A9F6A026339}">
      <dsp:nvSpPr>
        <dsp:cNvPr id="0" name=""/>
        <dsp:cNvSpPr/>
      </dsp:nvSpPr>
      <dsp:spPr>
        <a:xfrm>
          <a:off x="1403943" y="1666800"/>
          <a:ext cx="5479530" cy="132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39" tIns="140639" rIns="140639" bIns="14063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YÖKAK’ın</a:t>
          </a:r>
          <a:r>
            <a:rPr lang="en-US" sz="1600" kern="1200" dirty="0"/>
            <a:t> </a:t>
          </a:r>
          <a:r>
            <a:rPr lang="en-US" sz="1600" kern="1200" dirty="0" err="1"/>
            <a:t>misyonu</a:t>
          </a:r>
          <a:r>
            <a:rPr lang="en-US" sz="1600" kern="1200" dirty="0"/>
            <a:t>, </a:t>
          </a:r>
          <a:r>
            <a:rPr lang="en-US" sz="1600" kern="1200" dirty="0" err="1"/>
            <a:t>Türkiye’deki</a:t>
          </a:r>
          <a:r>
            <a:rPr lang="en-US" sz="1600" kern="1200" dirty="0"/>
            <a:t>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kurumlarının</a:t>
          </a:r>
          <a:r>
            <a:rPr lang="en-US" sz="1600" kern="1200" dirty="0"/>
            <a:t> </a:t>
          </a:r>
          <a:r>
            <a:rPr lang="en-US" sz="1600" kern="1200" dirty="0" err="1"/>
            <a:t>sürekli</a:t>
          </a:r>
          <a:r>
            <a:rPr lang="en-US" sz="1600" kern="1200" dirty="0"/>
            <a:t> </a:t>
          </a:r>
          <a:r>
            <a:rPr lang="en-US" sz="1600" kern="1200" dirty="0" err="1"/>
            <a:t>gelişimine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bireylerin</a:t>
          </a:r>
          <a:r>
            <a:rPr lang="en-US" sz="1600" kern="1200" dirty="0"/>
            <a:t> </a:t>
          </a:r>
          <a:r>
            <a:rPr lang="en-US" sz="1600" kern="1200" dirty="0" err="1"/>
            <a:t>evrensel</a:t>
          </a:r>
          <a:r>
            <a:rPr lang="en-US" sz="1600" kern="1200" dirty="0"/>
            <a:t> </a:t>
          </a:r>
          <a:r>
            <a:rPr lang="en-US" sz="1600" kern="1200" dirty="0" err="1"/>
            <a:t>yeterliliklere</a:t>
          </a:r>
          <a:r>
            <a:rPr lang="en-US" sz="1600" kern="1200" dirty="0"/>
            <a:t> </a:t>
          </a:r>
          <a:r>
            <a:rPr lang="en-US" sz="1600" kern="1200" dirty="0" err="1"/>
            <a:t>ulaşmasına</a:t>
          </a:r>
          <a:r>
            <a:rPr lang="en-US" sz="1600" kern="1200" dirty="0"/>
            <a:t> </a:t>
          </a:r>
          <a:r>
            <a:rPr lang="en-US" sz="1600" kern="1200" dirty="0" err="1"/>
            <a:t>katkı</a:t>
          </a:r>
          <a:r>
            <a:rPr lang="en-US" sz="1600" kern="1200" dirty="0"/>
            <a:t> </a:t>
          </a:r>
          <a:r>
            <a:rPr lang="en-US" sz="1600" kern="1200" dirty="0" err="1"/>
            <a:t>sağlamak</a:t>
          </a:r>
          <a:r>
            <a:rPr lang="en-US" sz="1600" kern="1200" dirty="0"/>
            <a:t> </a:t>
          </a:r>
          <a:r>
            <a:rPr lang="en-US" sz="1600" kern="1200" dirty="0" err="1"/>
            <a:t>üzere</a:t>
          </a:r>
          <a:r>
            <a:rPr lang="en-US" sz="1600" kern="1200" dirty="0"/>
            <a:t>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alanında</a:t>
          </a:r>
          <a:r>
            <a:rPr lang="en-US" sz="1600" kern="1200" dirty="0"/>
            <a:t> </a:t>
          </a:r>
          <a:r>
            <a:rPr lang="en-US" sz="1600" kern="1200" dirty="0" err="1"/>
            <a:t>kalite</a:t>
          </a:r>
          <a:r>
            <a:rPr lang="en-US" sz="1600" kern="1200" dirty="0"/>
            <a:t> </a:t>
          </a:r>
          <a:r>
            <a:rPr lang="en-US" sz="1600" kern="1200" dirty="0" err="1"/>
            <a:t>güvencesi</a:t>
          </a:r>
          <a:r>
            <a:rPr lang="en-US" sz="1600" kern="1200" dirty="0"/>
            <a:t> </a:t>
          </a:r>
          <a:r>
            <a:rPr lang="en-US" sz="1600" kern="1200" dirty="0" err="1"/>
            <a:t>sistemini</a:t>
          </a:r>
          <a:r>
            <a:rPr lang="en-US" sz="1600" kern="1200" dirty="0"/>
            <a:t> </a:t>
          </a:r>
          <a:r>
            <a:rPr lang="en-US" sz="1600" kern="1200" dirty="0" err="1"/>
            <a:t>güçlendirmektir</a:t>
          </a:r>
          <a:r>
            <a:rPr lang="en-US" sz="1600" kern="1200" dirty="0"/>
            <a:t>.</a:t>
          </a:r>
        </a:p>
      </dsp:txBody>
      <dsp:txXfrm>
        <a:off x="1403943" y="1666800"/>
        <a:ext cx="5479530" cy="1328872"/>
      </dsp:txXfrm>
    </dsp:sp>
    <dsp:sp modelId="{3FF4E697-B53F-4F56-9E59-4512BC2587F0}">
      <dsp:nvSpPr>
        <dsp:cNvPr id="0" name=""/>
        <dsp:cNvSpPr/>
      </dsp:nvSpPr>
      <dsp:spPr>
        <a:xfrm>
          <a:off x="0" y="3327892"/>
          <a:ext cx="6946900" cy="12149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EEF66-17F3-4955-87D9-E5C4F235041D}">
      <dsp:nvSpPr>
        <dsp:cNvPr id="0" name=""/>
        <dsp:cNvSpPr/>
      </dsp:nvSpPr>
      <dsp:spPr>
        <a:xfrm>
          <a:off x="367528" y="3601260"/>
          <a:ext cx="668886" cy="6682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4304-F4C6-45FE-94A3-597CC49D3A0B}">
      <dsp:nvSpPr>
        <dsp:cNvPr id="0" name=""/>
        <dsp:cNvSpPr/>
      </dsp:nvSpPr>
      <dsp:spPr>
        <a:xfrm>
          <a:off x="1403943" y="3327892"/>
          <a:ext cx="5479530" cy="132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39" tIns="140639" rIns="140639" bIns="14063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Vizyon</a:t>
          </a:r>
          <a:endParaRPr lang="en-US" sz="1600" kern="1200"/>
        </a:p>
      </dsp:txBody>
      <dsp:txXfrm>
        <a:off x="1403943" y="3327892"/>
        <a:ext cx="5479530" cy="1328872"/>
      </dsp:txXfrm>
    </dsp:sp>
    <dsp:sp modelId="{8ABFFB89-C11D-47AB-B860-F6B659978FE5}">
      <dsp:nvSpPr>
        <dsp:cNvPr id="0" name=""/>
        <dsp:cNvSpPr/>
      </dsp:nvSpPr>
      <dsp:spPr>
        <a:xfrm>
          <a:off x="0" y="4988983"/>
          <a:ext cx="6946900" cy="12149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C083-2B1C-4F05-8F03-16A02B95D68F}">
      <dsp:nvSpPr>
        <dsp:cNvPr id="0" name=""/>
        <dsp:cNvSpPr/>
      </dsp:nvSpPr>
      <dsp:spPr>
        <a:xfrm>
          <a:off x="367528" y="5262351"/>
          <a:ext cx="668886" cy="668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BA0F4-E6E1-4C0F-A814-742332995FE3}">
      <dsp:nvSpPr>
        <dsp:cNvPr id="0" name=""/>
        <dsp:cNvSpPr/>
      </dsp:nvSpPr>
      <dsp:spPr>
        <a:xfrm>
          <a:off x="1403943" y="4988983"/>
          <a:ext cx="5479530" cy="132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39" tIns="140639" rIns="140639" bIns="14063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YÖKAK’ın</a:t>
          </a:r>
          <a:r>
            <a:rPr lang="en-US" sz="1600" kern="1200" dirty="0"/>
            <a:t> </a:t>
          </a:r>
          <a:r>
            <a:rPr lang="en-US" sz="1600" kern="1200" dirty="0" err="1"/>
            <a:t>vizyonu</a:t>
          </a:r>
          <a:r>
            <a:rPr lang="en-US" sz="1600" kern="1200" dirty="0"/>
            <a:t>, </a:t>
          </a:r>
          <a:r>
            <a:rPr lang="en-US" sz="1600" kern="1200" dirty="0" err="1"/>
            <a:t>yükseköğretimde</a:t>
          </a:r>
          <a:r>
            <a:rPr lang="en-US" sz="1600" kern="1200" dirty="0"/>
            <a:t> </a:t>
          </a:r>
          <a:r>
            <a:rPr lang="en-US" sz="1600" kern="1200" dirty="0" err="1"/>
            <a:t>kalite</a:t>
          </a:r>
          <a:r>
            <a:rPr lang="en-US" sz="1600" kern="1200" dirty="0"/>
            <a:t> </a:t>
          </a:r>
          <a:r>
            <a:rPr lang="en-US" sz="1600" kern="1200" dirty="0" err="1"/>
            <a:t>güvencesi</a:t>
          </a:r>
          <a:r>
            <a:rPr lang="en-US" sz="1600" kern="1200" dirty="0"/>
            <a:t> </a:t>
          </a:r>
          <a:r>
            <a:rPr lang="en-US" sz="1600" kern="1200" dirty="0" err="1"/>
            <a:t>alanında</a:t>
          </a:r>
          <a:r>
            <a:rPr lang="en-US" sz="1600" kern="1200" dirty="0"/>
            <a:t> </a:t>
          </a:r>
          <a:r>
            <a:rPr lang="en-US" sz="1600" kern="1200" dirty="0" err="1"/>
            <a:t>etkin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uluslararası</a:t>
          </a:r>
          <a:r>
            <a:rPr lang="en-US" sz="1600" kern="1200" dirty="0"/>
            <a:t> </a:t>
          </a:r>
          <a:r>
            <a:rPr lang="en-US" sz="1600" kern="1200" dirty="0" err="1"/>
            <a:t>düzeyde</a:t>
          </a:r>
          <a:r>
            <a:rPr lang="en-US" sz="1600" kern="1200" dirty="0"/>
            <a:t> </a:t>
          </a:r>
          <a:r>
            <a:rPr lang="en-US" sz="1600" kern="1200" dirty="0" err="1"/>
            <a:t>tanınan</a:t>
          </a:r>
          <a:r>
            <a:rPr lang="en-US" sz="1600" kern="1200" dirty="0"/>
            <a:t> </a:t>
          </a:r>
          <a:r>
            <a:rPr lang="en-US" sz="1600" kern="1200" dirty="0" err="1"/>
            <a:t>bir</a:t>
          </a:r>
          <a:r>
            <a:rPr lang="en-US" sz="1600" kern="1200" dirty="0"/>
            <a:t> </a:t>
          </a:r>
          <a:r>
            <a:rPr lang="en-US" sz="1600" kern="1200" dirty="0" err="1"/>
            <a:t>kurum</a:t>
          </a:r>
          <a:r>
            <a:rPr lang="en-US" sz="1600" kern="1200" dirty="0"/>
            <a:t> </a:t>
          </a:r>
          <a:r>
            <a:rPr lang="en-US" sz="1600" kern="1200" dirty="0" err="1"/>
            <a:t>olmaktır</a:t>
          </a:r>
          <a:r>
            <a:rPr lang="en-US" sz="1600" kern="1200" dirty="0"/>
            <a:t>.</a:t>
          </a:r>
        </a:p>
      </dsp:txBody>
      <dsp:txXfrm>
        <a:off x="1403943" y="4988983"/>
        <a:ext cx="5479530" cy="1328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DFF41-3AF2-294A-8D5F-CBB1CC62B586}">
      <dsp:nvSpPr>
        <dsp:cNvPr id="0" name=""/>
        <dsp:cNvSpPr/>
      </dsp:nvSpPr>
      <dsp:spPr>
        <a:xfrm>
          <a:off x="0" y="5485160"/>
          <a:ext cx="7199551" cy="8998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YÖKAK’ın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uluslararasılaşma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düzeyini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arttırarak</a:t>
          </a:r>
          <a:r>
            <a:rPr lang="en-US" sz="1500" b="0" i="0" kern="1200" dirty="0"/>
            <a:t> </a:t>
          </a:r>
          <a:r>
            <a:rPr lang="en-US" sz="1500" b="0" i="0" kern="1200" dirty="0" err="1"/>
            <a:t>tanınırlığını</a:t>
          </a:r>
          <a:r>
            <a:rPr lang="en-US" sz="1500" b="0" i="0" kern="1200" dirty="0"/>
            <a:t> </a:t>
          </a:r>
          <a:r>
            <a:rPr lang="en-US" sz="1500" b="0" i="0" kern="1200" dirty="0" err="1"/>
            <a:t>yükseltmek</a:t>
          </a:r>
          <a:r>
            <a:rPr lang="en-US" sz="1500" b="0" i="0" kern="1200" dirty="0"/>
            <a:t>.</a:t>
          </a:r>
          <a:endParaRPr lang="en-US" sz="1500" kern="1200" dirty="0"/>
        </a:p>
      </dsp:txBody>
      <dsp:txXfrm>
        <a:off x="0" y="5485160"/>
        <a:ext cx="7199551" cy="899886"/>
      </dsp:txXfrm>
    </dsp:sp>
    <dsp:sp modelId="{327F6AA7-38A5-E446-8EE4-8347C1B5DA50}">
      <dsp:nvSpPr>
        <dsp:cNvPr id="0" name=""/>
        <dsp:cNvSpPr/>
      </dsp:nvSpPr>
      <dsp:spPr>
        <a:xfrm rot="10800000">
          <a:off x="0" y="4114633"/>
          <a:ext cx="7199551" cy="1384024"/>
        </a:xfrm>
        <a:prstGeom prst="upArrowCallout">
          <a:avLst/>
        </a:prstGeom>
        <a:gradFill rotWithShape="0">
          <a:gsLst>
            <a:gs pos="0">
              <a:schemeClr val="accent5">
                <a:hueOff val="-168991"/>
                <a:satOff val="-4524"/>
                <a:lumOff val="-1569"/>
                <a:alphaOff val="0"/>
                <a:tint val="96000"/>
                <a:lumMod val="104000"/>
              </a:schemeClr>
            </a:gs>
            <a:gs pos="100000">
              <a:schemeClr val="accent5">
                <a:hueOff val="-168991"/>
                <a:satOff val="-4524"/>
                <a:lumOff val="-156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Yükseköğretim kalite güvencesinin değerlendirilmesinde bağımsız, güvenilir, uzman ve kurumsallaşmasını tamamlamış bir kuruluş olmak.</a:t>
          </a:r>
          <a:endParaRPr lang="en-US" sz="1500" kern="1200"/>
        </a:p>
      </dsp:txBody>
      <dsp:txXfrm rot="10800000">
        <a:off x="0" y="4114633"/>
        <a:ext cx="7199551" cy="899297"/>
      </dsp:txXfrm>
    </dsp:sp>
    <dsp:sp modelId="{95A5EB8B-2C3A-464A-8515-1D115A91C961}">
      <dsp:nvSpPr>
        <dsp:cNvPr id="0" name=""/>
        <dsp:cNvSpPr/>
      </dsp:nvSpPr>
      <dsp:spPr>
        <a:xfrm rot="10800000">
          <a:off x="0" y="2744106"/>
          <a:ext cx="7199551" cy="1384024"/>
        </a:xfrm>
        <a:prstGeom prst="upArrowCallout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Kalite kültürünün yayılımını teşvik etmek ve tüm paydaşlar arasında işbirliğine dayalı ilişkiler kurmak.</a:t>
          </a:r>
          <a:endParaRPr lang="en-US" sz="1500" kern="1200"/>
        </a:p>
      </dsp:txBody>
      <dsp:txXfrm rot="10800000">
        <a:off x="0" y="2744106"/>
        <a:ext cx="7199551" cy="899297"/>
      </dsp:txXfrm>
    </dsp:sp>
    <dsp:sp modelId="{6EA08232-3AC6-A84A-B750-68377211FCD2}">
      <dsp:nvSpPr>
        <dsp:cNvPr id="0" name=""/>
        <dsp:cNvSpPr/>
      </dsp:nvSpPr>
      <dsp:spPr>
        <a:xfrm rot="10800000">
          <a:off x="0" y="1373580"/>
          <a:ext cx="7199551" cy="1384024"/>
        </a:xfrm>
        <a:prstGeom prst="upArrowCallout">
          <a:avLst/>
        </a:prstGeom>
        <a:gradFill rotWithShape="0">
          <a:gsLst>
            <a:gs pos="0">
              <a:schemeClr val="accent5">
                <a:hueOff val="-506974"/>
                <a:satOff val="-13571"/>
                <a:lumOff val="-4708"/>
                <a:alphaOff val="0"/>
                <a:tint val="96000"/>
                <a:lumMod val="104000"/>
              </a:schemeClr>
            </a:gs>
            <a:gs pos="100000">
              <a:schemeClr val="accent5">
                <a:hueOff val="-506974"/>
                <a:satOff val="-13571"/>
                <a:lumOff val="-470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Yükseköğretim kurumlarında kalite güvencesi sisteminin gelişmesine destek vermek.</a:t>
          </a:r>
          <a:endParaRPr lang="en-US" sz="1500" kern="1200"/>
        </a:p>
      </dsp:txBody>
      <dsp:txXfrm rot="10800000">
        <a:off x="0" y="1373580"/>
        <a:ext cx="7199551" cy="899297"/>
      </dsp:txXfrm>
    </dsp:sp>
    <dsp:sp modelId="{30212041-4089-FD44-B0AD-0B99366EADD6}">
      <dsp:nvSpPr>
        <dsp:cNvPr id="0" name=""/>
        <dsp:cNvSpPr/>
      </dsp:nvSpPr>
      <dsp:spPr>
        <a:xfrm rot="10800000">
          <a:off x="0" y="3053"/>
          <a:ext cx="7199551" cy="1384024"/>
        </a:xfrm>
        <a:prstGeom prst="upArrowCallou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Yenilikçi uygulamalar ile yükseköğretimde bürokratik yükü azaltılmış kalite güvencesi sistemini yapılandırmak, yaygınlaştırmak ve sistemin sürekli iyileştirilmesini sağlamak.</a:t>
          </a:r>
          <a:endParaRPr lang="en-US" sz="1500" kern="1200"/>
        </a:p>
      </dsp:txBody>
      <dsp:txXfrm rot="10800000">
        <a:off x="0" y="3053"/>
        <a:ext cx="7199551" cy="899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A6442-912C-0043-831B-AC7A0293F0B6}">
      <dsp:nvSpPr>
        <dsp:cNvPr id="0" name=""/>
        <dsp:cNvSpPr/>
      </dsp:nvSpPr>
      <dsp:spPr>
        <a:xfrm>
          <a:off x="4993816" y="1714059"/>
          <a:ext cx="3293045" cy="78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997"/>
              </a:lnTo>
              <a:lnTo>
                <a:pt x="3293045" y="533997"/>
              </a:lnTo>
              <a:lnTo>
                <a:pt x="3293045" y="78359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95FE6-1AD3-BD49-B460-1895D695A3F5}">
      <dsp:nvSpPr>
        <dsp:cNvPr id="0" name=""/>
        <dsp:cNvSpPr/>
      </dsp:nvSpPr>
      <dsp:spPr>
        <a:xfrm>
          <a:off x="4948096" y="1714059"/>
          <a:ext cx="91440" cy="783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359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44701-75A8-7446-9AE3-4132722975C2}">
      <dsp:nvSpPr>
        <dsp:cNvPr id="0" name=""/>
        <dsp:cNvSpPr/>
      </dsp:nvSpPr>
      <dsp:spPr>
        <a:xfrm>
          <a:off x="1700770" y="1714059"/>
          <a:ext cx="3293045" cy="783595"/>
        </a:xfrm>
        <a:custGeom>
          <a:avLst/>
          <a:gdLst/>
          <a:ahLst/>
          <a:cxnLst/>
          <a:rect l="0" t="0" r="0" b="0"/>
          <a:pathLst>
            <a:path>
              <a:moveTo>
                <a:pt x="3293045" y="0"/>
              </a:moveTo>
              <a:lnTo>
                <a:pt x="3293045" y="533997"/>
              </a:lnTo>
              <a:lnTo>
                <a:pt x="0" y="533997"/>
              </a:lnTo>
              <a:lnTo>
                <a:pt x="0" y="78359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7FFC-8D34-7D42-92CA-DE292DC1DB4C}">
      <dsp:nvSpPr>
        <dsp:cNvPr id="0" name=""/>
        <dsp:cNvSpPr/>
      </dsp:nvSpPr>
      <dsp:spPr>
        <a:xfrm>
          <a:off x="3646661" y="3172"/>
          <a:ext cx="2694309" cy="17108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0BE1C-1F23-E042-8D92-F52598A05931}">
      <dsp:nvSpPr>
        <dsp:cNvPr id="0" name=""/>
        <dsp:cNvSpPr/>
      </dsp:nvSpPr>
      <dsp:spPr>
        <a:xfrm>
          <a:off x="3946028" y="287572"/>
          <a:ext cx="2694309" cy="171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YÖKAK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 TEMEL GÖREVLER</a:t>
          </a:r>
          <a:endParaRPr lang="en-US" sz="1800" kern="1200" dirty="0"/>
        </a:p>
      </dsp:txBody>
      <dsp:txXfrm>
        <a:off x="3996138" y="337682"/>
        <a:ext cx="2594089" cy="1610666"/>
      </dsp:txXfrm>
    </dsp:sp>
    <dsp:sp modelId="{926815A5-FA9E-FB4A-B27B-7ECBA608C5DE}">
      <dsp:nvSpPr>
        <dsp:cNvPr id="0" name=""/>
        <dsp:cNvSpPr/>
      </dsp:nvSpPr>
      <dsp:spPr>
        <a:xfrm>
          <a:off x="353615" y="2497654"/>
          <a:ext cx="2694309" cy="17108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31D1-BA7E-A943-8BB9-0F020C9ACBFC}">
      <dsp:nvSpPr>
        <dsp:cNvPr id="0" name=""/>
        <dsp:cNvSpPr/>
      </dsp:nvSpPr>
      <dsp:spPr>
        <a:xfrm>
          <a:off x="652983" y="2782054"/>
          <a:ext cx="2694309" cy="171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Yükseköğretim kurumlarının dış değerlendirmesini yapmak</a:t>
          </a:r>
          <a:endParaRPr lang="en-US" sz="1800" kern="1200"/>
        </a:p>
      </dsp:txBody>
      <dsp:txXfrm>
        <a:off x="703093" y="2832164"/>
        <a:ext cx="2594089" cy="1610666"/>
      </dsp:txXfrm>
    </dsp:sp>
    <dsp:sp modelId="{686D7191-1BFF-CE4B-AC16-EDCAC9A386FD}">
      <dsp:nvSpPr>
        <dsp:cNvPr id="0" name=""/>
        <dsp:cNvSpPr/>
      </dsp:nvSpPr>
      <dsp:spPr>
        <a:xfrm>
          <a:off x="3646661" y="2497654"/>
          <a:ext cx="2694309" cy="17108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C82D0-98FC-1F4D-8FB7-12B4483C1C3A}">
      <dsp:nvSpPr>
        <dsp:cNvPr id="0" name=""/>
        <dsp:cNvSpPr/>
      </dsp:nvSpPr>
      <dsp:spPr>
        <a:xfrm>
          <a:off x="3946028" y="2782054"/>
          <a:ext cx="2694309" cy="171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Akreditasyon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kuruluşlarının</a:t>
          </a:r>
          <a:r>
            <a:rPr lang="en-US" sz="1800" b="0" i="0" kern="1200" dirty="0"/>
            <a:t> </a:t>
          </a:r>
          <a:r>
            <a:rPr lang="en-US" sz="1800" b="0" i="0" kern="1200" dirty="0" err="1"/>
            <a:t>yetkilendirilmesi</a:t>
          </a:r>
          <a:r>
            <a:rPr lang="en-US" sz="1800" b="0" i="0" kern="1200" dirty="0"/>
            <a:t> </a:t>
          </a:r>
          <a:r>
            <a:rPr lang="en-US" sz="1800" b="0" i="0" kern="1200" dirty="0" err="1"/>
            <a:t>ve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tanınması</a:t>
          </a:r>
          <a:r>
            <a:rPr lang="en-US" sz="1800" b="0" i="0" kern="1200" dirty="0"/>
            <a:t> </a:t>
          </a:r>
          <a:r>
            <a:rPr lang="en-US" sz="1800" b="0" i="0" kern="1200" dirty="0" err="1"/>
            <a:t>süreçlerini</a:t>
          </a:r>
          <a:r>
            <a:rPr lang="en-US" sz="1800" b="0" i="0" kern="1200" dirty="0"/>
            <a:t> </a:t>
          </a:r>
          <a:r>
            <a:rPr lang="en-US" sz="1800" b="0" i="0" kern="1200" dirty="0" err="1"/>
            <a:t>yürütmek</a:t>
          </a:r>
          <a:endParaRPr lang="en-US" sz="1800" kern="1200" dirty="0"/>
        </a:p>
      </dsp:txBody>
      <dsp:txXfrm>
        <a:off x="3996138" y="2832164"/>
        <a:ext cx="2594089" cy="1610666"/>
      </dsp:txXfrm>
    </dsp:sp>
    <dsp:sp modelId="{1B5E72E6-F163-D64B-9386-4246AE41509A}">
      <dsp:nvSpPr>
        <dsp:cNvPr id="0" name=""/>
        <dsp:cNvSpPr/>
      </dsp:nvSpPr>
      <dsp:spPr>
        <a:xfrm>
          <a:off x="6939706" y="2497654"/>
          <a:ext cx="2694309" cy="17108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97D5E-5086-A942-BDA7-C3E2263BB214}">
      <dsp:nvSpPr>
        <dsp:cNvPr id="0" name=""/>
        <dsp:cNvSpPr/>
      </dsp:nvSpPr>
      <dsp:spPr>
        <a:xfrm>
          <a:off x="7239074" y="2782054"/>
          <a:ext cx="2694309" cy="171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/>
            <a:t>Yükseköğretim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kurumlarında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kalite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güvencesi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kültürünün</a:t>
          </a:r>
          <a:r>
            <a:rPr lang="en-US" sz="1800" b="0" i="0" kern="1200" dirty="0"/>
            <a:t> </a:t>
          </a:r>
          <a:r>
            <a:rPr lang="en-US" sz="1800" b="0" i="0" kern="1200" dirty="0" err="1"/>
            <a:t>içselleştirilmesi</a:t>
          </a:r>
          <a:r>
            <a:rPr lang="en-US" sz="1800" b="0" i="0" kern="1200" dirty="0"/>
            <a:t> </a:t>
          </a:r>
          <a:r>
            <a:rPr lang="en-US" sz="1800" b="0" i="0" kern="1200" dirty="0" err="1"/>
            <a:t>ve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yaygınlaştırılmasını</a:t>
          </a:r>
          <a:r>
            <a:rPr lang="en-US" sz="1800" b="0" i="0" kern="1200" dirty="0"/>
            <a:t> </a:t>
          </a:r>
          <a:r>
            <a:rPr lang="en-US" sz="1800" b="0" i="0" kern="1200" dirty="0" err="1"/>
            <a:t>sağlamak</a:t>
          </a:r>
          <a:endParaRPr lang="en-US" sz="1800" kern="1200" dirty="0"/>
        </a:p>
      </dsp:txBody>
      <dsp:txXfrm>
        <a:off x="7289184" y="2832164"/>
        <a:ext cx="2594089" cy="1610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52C1-391A-034D-A61F-F8394C851314}">
      <dsp:nvSpPr>
        <dsp:cNvPr id="0" name=""/>
        <dsp:cNvSpPr/>
      </dsp:nvSpPr>
      <dsp:spPr>
        <a:xfrm>
          <a:off x="0" y="4193635"/>
          <a:ext cx="6243991" cy="13764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Kurumsal Dış Değerlendirme Programına esas olmak üzere her yıl yükseköğretim kurumları tarafından Kurum İç Değerlendirme Raporları (KİDR) hazırlanmaktadır. </a:t>
          </a:r>
          <a:endParaRPr lang="en-US" sz="1600" kern="1200"/>
        </a:p>
      </dsp:txBody>
      <dsp:txXfrm>
        <a:off x="0" y="4193635"/>
        <a:ext cx="6243991" cy="1376444"/>
      </dsp:txXfrm>
    </dsp:sp>
    <dsp:sp modelId="{DA9EC6CF-2576-214B-B30F-E55D88F8CF5F}">
      <dsp:nvSpPr>
        <dsp:cNvPr id="0" name=""/>
        <dsp:cNvSpPr/>
      </dsp:nvSpPr>
      <dsp:spPr>
        <a:xfrm rot="10800000">
          <a:off x="0" y="2097310"/>
          <a:ext cx="6243991" cy="2116972"/>
        </a:xfrm>
        <a:prstGeom prst="upArrowCallout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Yükseköğretim kurumlarının beş yılda en az bir defa Kurumsal Dış Değerlendirme Programına dâhil olmaları gerekmektedir.</a:t>
          </a:r>
          <a:endParaRPr lang="en-US" sz="1600" kern="1200"/>
        </a:p>
      </dsp:txBody>
      <dsp:txXfrm rot="10800000">
        <a:off x="0" y="2097310"/>
        <a:ext cx="6243991" cy="1375545"/>
      </dsp:txXfrm>
    </dsp:sp>
    <dsp:sp modelId="{42E16B3B-3125-304C-BE7A-E4B66ED52CC6}">
      <dsp:nvSpPr>
        <dsp:cNvPr id="0" name=""/>
        <dsp:cNvSpPr/>
      </dsp:nvSpPr>
      <dsp:spPr>
        <a:xfrm rot="10800000">
          <a:off x="0" y="984"/>
          <a:ext cx="6243991" cy="2116972"/>
        </a:xfrm>
        <a:prstGeom prst="upArrowCallou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/>
            <a:t>Kurumsal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Dış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Değerlendirme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Programı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Yükseköğretim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Kalite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Kurulu</a:t>
          </a:r>
          <a:r>
            <a:rPr lang="en-US" sz="1600" b="0" i="0" kern="1200" dirty="0"/>
            <a:t> </a:t>
          </a:r>
          <a:r>
            <a:rPr lang="en-US" sz="1600" b="0" i="0" kern="1200" dirty="0" err="1"/>
            <a:t>tarafından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yükseköğretim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kurumlarının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eğitim-öğretim</a:t>
          </a:r>
          <a:r>
            <a:rPr lang="en-US" sz="1600" b="0" i="0" kern="1200" dirty="0"/>
            <a:t>, </a:t>
          </a:r>
          <a:r>
            <a:rPr lang="en-US" sz="1600" b="0" i="0" kern="1200" dirty="0" err="1"/>
            <a:t>araştırma-geliştirme</a:t>
          </a:r>
          <a:r>
            <a:rPr lang="en-US" sz="1600" b="0" i="0" kern="1200" dirty="0"/>
            <a:t> </a:t>
          </a:r>
          <a:r>
            <a:rPr lang="en-US" sz="1600" b="0" i="0" kern="1200" dirty="0" err="1"/>
            <a:t>ve</a:t>
          </a:r>
          <a:r>
            <a:rPr lang="en-US" sz="1600" b="0" i="0" kern="1200" dirty="0"/>
            <a:t> </a:t>
          </a:r>
          <a:r>
            <a:rPr lang="en-US" sz="1600" b="0" i="0" kern="1200" dirty="0" err="1"/>
            <a:t>yönetim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sistemi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süreçlerinin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Kurumsal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Dış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Değerlendirme</a:t>
          </a:r>
          <a:r>
            <a:rPr lang="en-US" sz="1600" b="0" i="0" kern="1200" dirty="0"/>
            <a:t> </a:t>
          </a:r>
          <a:r>
            <a:rPr lang="en-US" sz="1600" b="0" i="0" kern="1200" dirty="0" err="1"/>
            <a:t>Ölçütleri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kapsamında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değerlendirilmesini</a:t>
          </a:r>
          <a:r>
            <a:rPr lang="en-US" sz="1600" b="0" i="0" kern="1200" dirty="0"/>
            <a:t> </a:t>
          </a:r>
          <a:r>
            <a:rPr lang="en-US" sz="1600" b="0" i="0" kern="1200" dirty="0" err="1"/>
            <a:t>amaçlayan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bir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programdır</a:t>
          </a:r>
          <a:r>
            <a:rPr lang="en-US" sz="1600" b="0" i="0" kern="1200" dirty="0"/>
            <a:t>. </a:t>
          </a:r>
          <a:endParaRPr lang="en-US" sz="1600" kern="1200" dirty="0"/>
        </a:p>
      </dsp:txBody>
      <dsp:txXfrm rot="10800000">
        <a:off x="0" y="984"/>
        <a:ext cx="6243991" cy="1375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47ADA-91BA-6640-8219-D9FD0EC9B8F9}">
      <dsp:nvSpPr>
        <dsp:cNvPr id="0" name=""/>
        <dsp:cNvSpPr/>
      </dsp:nvSpPr>
      <dsp:spPr>
        <a:xfrm>
          <a:off x="1934" y="550331"/>
          <a:ext cx="4125887" cy="2591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Kurumsal Akreditasyon Programı (KAP), yükseköğretim kurumlarında dört temel alana ilişkin süreçlerin, “</a:t>
          </a:r>
          <a:r>
            <a:rPr lang="en-US" sz="1800" kern="1200"/>
            <a:t>P</a:t>
          </a:r>
          <a:r>
            <a:rPr lang="en-US" sz="1800" b="0" i="0" kern="1200"/>
            <a:t>lanla, Uygula, Kontrol et ve </a:t>
          </a:r>
          <a:r>
            <a:rPr lang="en-US" sz="1800" kern="1200"/>
            <a:t>Ö</a:t>
          </a:r>
          <a:r>
            <a:rPr lang="en-US" sz="1800" b="0" i="0" kern="1200"/>
            <a:t>nlem al” (PUKÖ) döngüsü kapsamında değerlendirilmesini sağlayan bir dış değerlendirme yöntemidir.</a:t>
          </a:r>
          <a:endParaRPr lang="en-US" sz="1800" kern="1200"/>
        </a:p>
      </dsp:txBody>
      <dsp:txXfrm>
        <a:off x="77839" y="626236"/>
        <a:ext cx="3974077" cy="2439763"/>
      </dsp:txXfrm>
    </dsp:sp>
    <dsp:sp modelId="{919D473B-878D-5643-8FE6-9CF92D4583B3}">
      <dsp:nvSpPr>
        <dsp:cNvPr id="0" name=""/>
        <dsp:cNvSpPr/>
      </dsp:nvSpPr>
      <dsp:spPr>
        <a:xfrm>
          <a:off x="4540411" y="1334507"/>
          <a:ext cx="874688" cy="1023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40411" y="1539151"/>
        <a:ext cx="612282" cy="613932"/>
      </dsp:txXfrm>
    </dsp:sp>
    <dsp:sp modelId="{21963D31-247B-8A45-8286-D4B8A2D2C5D3}">
      <dsp:nvSpPr>
        <dsp:cNvPr id="0" name=""/>
        <dsp:cNvSpPr/>
      </dsp:nvSpPr>
      <dsp:spPr>
        <a:xfrm>
          <a:off x="5778177" y="550331"/>
          <a:ext cx="4125887" cy="2591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KAP, </a:t>
          </a:r>
          <a:r>
            <a:rPr lang="en-US" sz="1800" b="0" i="0" kern="1200" dirty="0" err="1"/>
            <a:t>Yükseköğretim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Kalite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Kurulu</a:t>
          </a:r>
          <a:r>
            <a:rPr lang="en-US" sz="1800" b="0" i="0" kern="1200" dirty="0"/>
            <a:t> </a:t>
          </a:r>
          <a:r>
            <a:rPr lang="en-US" sz="1800" b="0" i="0" kern="1200" dirty="0" err="1"/>
            <a:t>tarafından</a:t>
          </a:r>
          <a:r>
            <a:rPr lang="en-US" sz="1800" b="0" i="0" kern="1200" dirty="0"/>
            <a:t> </a:t>
          </a:r>
          <a:r>
            <a:rPr lang="en-US" sz="1800" b="0" i="0" kern="1200" dirty="0" err="1"/>
            <a:t>oluşturulan</a:t>
          </a:r>
          <a:r>
            <a:rPr lang="en-US" sz="1800" b="0" i="0" kern="1200" dirty="0"/>
            <a:t> </a:t>
          </a:r>
          <a:r>
            <a:rPr lang="en-US" sz="1800" b="0" i="0" kern="1200" dirty="0" err="1"/>
            <a:t>değerlendirme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takımları</a:t>
          </a:r>
          <a:r>
            <a:rPr lang="en-US" sz="1800" b="0" i="0" kern="1200" dirty="0"/>
            <a:t> </a:t>
          </a:r>
          <a:r>
            <a:rPr lang="en-US" sz="1800" b="0" i="0" kern="1200" dirty="0" err="1"/>
            <a:t>tarafından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Kurumsal</a:t>
          </a:r>
          <a:r>
            <a:rPr lang="en-US" sz="1800" b="0" i="0" kern="1200" dirty="0"/>
            <a:t> </a:t>
          </a:r>
          <a:r>
            <a:rPr lang="en-US" sz="1800" b="0" i="0" kern="1200" dirty="0" err="1"/>
            <a:t>Dış</a:t>
          </a:r>
          <a:r>
            <a:rPr lang="en-US" sz="1800" b="0" i="0" kern="1200" dirty="0"/>
            <a:t> </a:t>
          </a:r>
          <a:r>
            <a:rPr lang="en-US" sz="1800" b="0" i="0" kern="1200" dirty="0" err="1"/>
            <a:t>Değerlendirme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ve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Akreditasyon</a:t>
          </a:r>
          <a:r>
            <a:rPr lang="en-US" sz="1800" b="0" i="0" kern="1200" dirty="0"/>
            <a:t> Ölçütleri</a:t>
          </a:r>
          <a:r>
            <a:rPr lang="en-US" sz="1800" b="0" i="0" kern="1200" baseline="30000" dirty="0"/>
            <a:t>1</a:t>
          </a:r>
          <a:r>
            <a:rPr lang="en-US" sz="1800" b="0" i="0" kern="1200" dirty="0"/>
            <a:t> </a:t>
          </a:r>
          <a:r>
            <a:rPr lang="en-US" sz="1800" b="0" i="0" kern="1200" dirty="0" err="1"/>
            <a:t>ile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Kurumsal</a:t>
          </a:r>
          <a:r>
            <a:rPr lang="en-US" sz="1800" b="0" i="0" kern="1200" dirty="0"/>
            <a:t> </a:t>
          </a:r>
          <a:r>
            <a:rPr lang="en-US" sz="1800" b="0" i="0" kern="1200" dirty="0" err="1"/>
            <a:t>Dış</a:t>
          </a:r>
          <a:r>
            <a:rPr lang="en-US" sz="1800" b="0" i="0" kern="1200" dirty="0"/>
            <a:t> </a:t>
          </a:r>
          <a:r>
            <a:rPr lang="en-US" sz="1800" b="0" i="0" kern="1200" dirty="0" err="1"/>
            <a:t>Değerlendirme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ve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Akreditasyon</a:t>
          </a:r>
          <a:r>
            <a:rPr lang="en-US" sz="1800" b="0" i="0" kern="1200" dirty="0"/>
            <a:t> Kılavuzu</a:t>
          </a:r>
          <a:r>
            <a:rPr lang="en-US" sz="1800" b="0" i="0" kern="1200" baseline="30000" dirty="0"/>
            <a:t>2</a:t>
          </a:r>
          <a:r>
            <a:rPr lang="en-US" sz="1800" b="0" i="0" kern="1200" dirty="0"/>
            <a:t> </a:t>
          </a:r>
          <a:r>
            <a:rPr lang="en-US" sz="1800" b="0" i="0" kern="1200" dirty="0" err="1"/>
            <a:t>kapsamında</a:t>
          </a:r>
          <a:r>
            <a:rPr lang="en-US" sz="1800" b="0" i="0" kern="1200" dirty="0"/>
            <a:t> </a:t>
          </a:r>
          <a:r>
            <a:rPr lang="en-US" sz="1800" b="0" i="0" kern="1200" dirty="0" err="1"/>
            <a:t>yürütülmektedir</a:t>
          </a:r>
          <a:r>
            <a:rPr lang="en-US" sz="1800" b="0" i="0" kern="1200" dirty="0"/>
            <a:t>.</a:t>
          </a:r>
          <a:endParaRPr lang="en-US" sz="1800" kern="1200" dirty="0"/>
        </a:p>
      </dsp:txBody>
      <dsp:txXfrm>
        <a:off x="5854082" y="626236"/>
        <a:ext cx="3974077" cy="2439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3EC44-68BA-4C40-BAD7-22BCA44D1BAF}">
      <dsp:nvSpPr>
        <dsp:cNvPr id="0" name=""/>
        <dsp:cNvSpPr/>
      </dsp:nvSpPr>
      <dsp:spPr>
        <a:xfrm>
          <a:off x="1052705" y="419474"/>
          <a:ext cx="837050" cy="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6A2F8-2FE6-0E4F-8613-92B0D678FFC3}">
      <dsp:nvSpPr>
        <dsp:cNvPr id="0" name=""/>
        <dsp:cNvSpPr/>
      </dsp:nvSpPr>
      <dsp:spPr>
        <a:xfrm>
          <a:off x="1939978" y="349198"/>
          <a:ext cx="96260" cy="180626"/>
        </a:xfrm>
        <a:prstGeom prst="chevron">
          <a:avLst>
            <a:gd name="adj" fmla="val 9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E3654-AB58-0D4B-9A15-5B5F24F274C2}">
      <dsp:nvSpPr>
        <dsp:cNvPr id="0" name=""/>
        <dsp:cNvSpPr/>
      </dsp:nvSpPr>
      <dsp:spPr>
        <a:xfrm>
          <a:off x="528643" y="80"/>
          <a:ext cx="838860" cy="838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2" tIns="32552" rIns="32552" bIns="3255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651491" y="122928"/>
        <a:ext cx="593164" cy="593164"/>
      </dsp:txXfrm>
    </dsp:sp>
    <dsp:sp modelId="{81CD5EE0-AA16-F946-B953-732351BC06BC}">
      <dsp:nvSpPr>
        <dsp:cNvPr id="0" name=""/>
        <dsp:cNvSpPr/>
      </dsp:nvSpPr>
      <dsp:spPr>
        <a:xfrm>
          <a:off x="6392" y="1004460"/>
          <a:ext cx="1883362" cy="405013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62" tIns="165100" rIns="148562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Kalite</a:t>
          </a:r>
          <a:r>
            <a:rPr lang="en-US" sz="1500" kern="1200" dirty="0"/>
            <a:t> </a:t>
          </a:r>
          <a:r>
            <a:rPr lang="en-US" sz="1500" kern="1200" dirty="0" err="1"/>
            <a:t>Güvencesi</a:t>
          </a:r>
          <a:r>
            <a:rPr lang="en-US" sz="1500" kern="1200" dirty="0"/>
            <a:t>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  <a:r>
            <a:rPr lang="en-US" sz="1500" kern="1200" dirty="0" err="1"/>
            <a:t>Akreditasyon</a:t>
          </a:r>
          <a:r>
            <a:rPr lang="en-US" sz="1500" kern="1200" dirty="0"/>
            <a:t>, </a:t>
          </a:r>
          <a:r>
            <a:rPr lang="en-US" sz="1500" kern="1200" dirty="0" err="1"/>
            <a:t>bir</a:t>
          </a:r>
          <a:r>
            <a:rPr lang="en-US" sz="1500" kern="1200" dirty="0"/>
            <a:t> </a:t>
          </a:r>
          <a:r>
            <a:rPr lang="en-US" sz="1500" kern="1200" dirty="0" err="1"/>
            <a:t>kuruluşun</a:t>
          </a:r>
          <a:r>
            <a:rPr lang="en-US" sz="1500" kern="1200" dirty="0"/>
            <a:t> </a:t>
          </a:r>
          <a:r>
            <a:rPr lang="en-US" sz="1500" kern="1200" dirty="0" err="1"/>
            <a:t>belirli</a:t>
          </a:r>
          <a:r>
            <a:rPr lang="en-US" sz="1500" kern="1200" dirty="0"/>
            <a:t> </a:t>
          </a:r>
          <a:r>
            <a:rPr lang="en-US" sz="1500" kern="1200" dirty="0" err="1"/>
            <a:t>kalite</a:t>
          </a:r>
          <a:r>
            <a:rPr lang="en-US" sz="1500" kern="1200" dirty="0"/>
            <a:t> </a:t>
          </a:r>
          <a:r>
            <a:rPr lang="en-US" sz="1500" kern="1200" dirty="0" err="1"/>
            <a:t>standartlarına</a:t>
          </a:r>
          <a:r>
            <a:rPr lang="en-US" sz="1500" kern="1200" dirty="0"/>
            <a:t> </a:t>
          </a:r>
          <a:r>
            <a:rPr lang="en-US" sz="1500" kern="1200" dirty="0" err="1"/>
            <a:t>uygun</a:t>
          </a:r>
          <a:r>
            <a:rPr lang="en-US" sz="1500" kern="1200" dirty="0"/>
            <a:t> </a:t>
          </a:r>
          <a:r>
            <a:rPr lang="en-US" sz="1500" kern="1200" dirty="0" err="1"/>
            <a:t>olduğunu</a:t>
          </a:r>
          <a:r>
            <a:rPr lang="en-US" sz="1500" kern="1200" dirty="0"/>
            <a:t> </a:t>
          </a:r>
          <a:r>
            <a:rPr lang="en-US" sz="1500" kern="1200" dirty="0" err="1"/>
            <a:t>kanıtlar</a:t>
          </a:r>
          <a:r>
            <a:rPr lang="en-US" sz="1500" kern="1200" dirty="0"/>
            <a:t>. Bu, </a:t>
          </a:r>
          <a:r>
            <a:rPr lang="en-US" sz="1500" kern="1200" dirty="0" err="1"/>
            <a:t>tüm</a:t>
          </a:r>
          <a:r>
            <a:rPr lang="en-US" sz="1500" kern="1200" dirty="0"/>
            <a:t> </a:t>
          </a:r>
          <a:r>
            <a:rPr lang="en-US" sz="1500" kern="1200" dirty="0" err="1"/>
            <a:t>paydaşlara</a:t>
          </a:r>
          <a:r>
            <a:rPr lang="en-US" sz="1500" kern="1200" dirty="0"/>
            <a:t>, </a:t>
          </a:r>
          <a:r>
            <a:rPr lang="en-US" sz="1500" kern="1200" dirty="0" err="1"/>
            <a:t>akademik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</a:t>
          </a:r>
          <a:r>
            <a:rPr lang="en-US" sz="1500" kern="1200" dirty="0" err="1"/>
            <a:t>idari</a:t>
          </a:r>
          <a:r>
            <a:rPr lang="en-US" sz="1500" kern="1200" dirty="0"/>
            <a:t> </a:t>
          </a:r>
          <a:r>
            <a:rPr lang="en-US" sz="1500" kern="1200" dirty="0" err="1"/>
            <a:t>birimlere</a:t>
          </a:r>
          <a:r>
            <a:rPr lang="en-US" sz="1500" kern="1200" dirty="0"/>
            <a:t>, </a:t>
          </a:r>
          <a:r>
            <a:rPr lang="en-US" sz="1500" kern="1200" dirty="0" err="1"/>
            <a:t>koordinatörlük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de </a:t>
          </a:r>
          <a:r>
            <a:rPr lang="en-US" sz="1500" kern="1200" dirty="0" err="1"/>
            <a:t>öğrencilere</a:t>
          </a:r>
          <a:r>
            <a:rPr lang="en-US" sz="1500" kern="1200" dirty="0"/>
            <a:t> </a:t>
          </a:r>
          <a:r>
            <a:rPr lang="en-US" sz="1500" kern="1200" dirty="0" err="1"/>
            <a:t>güven</a:t>
          </a:r>
          <a:r>
            <a:rPr lang="en-US" sz="1500" kern="1200" dirty="0"/>
            <a:t> </a:t>
          </a:r>
          <a:r>
            <a:rPr lang="en-US" sz="1500" kern="1200" dirty="0" err="1"/>
            <a:t>verir</a:t>
          </a:r>
          <a:r>
            <a:rPr lang="en-US" sz="1500" kern="1200"/>
            <a:t>. </a:t>
          </a:r>
          <a:endParaRPr lang="en-US" sz="1500" kern="1200" dirty="0"/>
        </a:p>
      </dsp:txBody>
      <dsp:txXfrm>
        <a:off x="6392" y="1381132"/>
        <a:ext cx="1883362" cy="3673467"/>
      </dsp:txXfrm>
    </dsp:sp>
    <dsp:sp modelId="{7F145E36-818F-D245-A36D-D05095AA3DD5}">
      <dsp:nvSpPr>
        <dsp:cNvPr id="0" name=""/>
        <dsp:cNvSpPr/>
      </dsp:nvSpPr>
      <dsp:spPr>
        <a:xfrm>
          <a:off x="2099017" y="419407"/>
          <a:ext cx="1883362" cy="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43AA1-81DF-DD41-992F-37AAFB9BF6CE}">
      <dsp:nvSpPr>
        <dsp:cNvPr id="0" name=""/>
        <dsp:cNvSpPr/>
      </dsp:nvSpPr>
      <dsp:spPr>
        <a:xfrm>
          <a:off x="4032603" y="349131"/>
          <a:ext cx="96260" cy="180773"/>
        </a:xfrm>
        <a:prstGeom prst="chevron">
          <a:avLst>
            <a:gd name="adj" fmla="val 9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1B700-6694-DD44-AB11-32AB6D106B47}">
      <dsp:nvSpPr>
        <dsp:cNvPr id="0" name=""/>
        <dsp:cNvSpPr/>
      </dsp:nvSpPr>
      <dsp:spPr>
        <a:xfrm>
          <a:off x="2621269" y="13"/>
          <a:ext cx="838860" cy="838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2" tIns="32552" rIns="32552" bIns="3255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</a:t>
          </a:r>
        </a:p>
      </dsp:txBody>
      <dsp:txXfrm>
        <a:off x="2744117" y="122861"/>
        <a:ext cx="593164" cy="593164"/>
      </dsp:txXfrm>
    </dsp:sp>
    <dsp:sp modelId="{F1774353-4943-6B42-8874-63E3D205C96B}">
      <dsp:nvSpPr>
        <dsp:cNvPr id="0" name=""/>
        <dsp:cNvSpPr/>
      </dsp:nvSpPr>
      <dsp:spPr>
        <a:xfrm>
          <a:off x="2099017" y="1004460"/>
          <a:ext cx="1883362" cy="405013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62" tIns="165100" rIns="148562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Rekabet</a:t>
          </a:r>
          <a:r>
            <a:rPr lang="en-US" sz="1500" kern="1200" dirty="0"/>
            <a:t> </a:t>
          </a:r>
          <a:r>
            <a:rPr lang="en-US" sz="1500" kern="1200" dirty="0" err="1"/>
            <a:t>Avantajı</a:t>
          </a:r>
          <a:r>
            <a:rPr lang="en-US" sz="1500" kern="1200" dirty="0"/>
            <a:t>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  <a:r>
            <a:rPr lang="en-US" sz="1500" kern="1200" dirty="0" err="1"/>
            <a:t>Akredite</a:t>
          </a:r>
          <a:r>
            <a:rPr lang="en-US" sz="1500" kern="1200" dirty="0"/>
            <a:t> </a:t>
          </a:r>
          <a:r>
            <a:rPr lang="en-US" sz="1500" kern="1200" dirty="0" err="1"/>
            <a:t>olmak</a:t>
          </a:r>
          <a:r>
            <a:rPr lang="en-US" sz="1500" kern="1200" dirty="0"/>
            <a:t> </a:t>
          </a:r>
          <a:r>
            <a:rPr lang="en-US" sz="1500" kern="1200" dirty="0" err="1"/>
            <a:t>diğer</a:t>
          </a:r>
          <a:r>
            <a:rPr lang="en-US" sz="1500" kern="1200" dirty="0"/>
            <a:t> </a:t>
          </a:r>
          <a:r>
            <a:rPr lang="en-US" sz="1500" kern="1200" dirty="0" err="1"/>
            <a:t>rakiplere</a:t>
          </a:r>
          <a:r>
            <a:rPr lang="en-US" sz="1500" kern="1200" dirty="0"/>
            <a:t> </a:t>
          </a:r>
          <a:r>
            <a:rPr lang="en-US" sz="1500" kern="1200" dirty="0" err="1"/>
            <a:t>üstünlük</a:t>
          </a:r>
          <a:r>
            <a:rPr lang="en-US" sz="1500" kern="1200" dirty="0"/>
            <a:t> </a:t>
          </a:r>
          <a:r>
            <a:rPr lang="en-US" sz="1500" kern="1200" dirty="0" err="1"/>
            <a:t>sağlayabilir</a:t>
          </a:r>
          <a:r>
            <a:rPr lang="en-US" sz="1500" kern="1200" dirty="0"/>
            <a:t>. </a:t>
          </a:r>
          <a:r>
            <a:rPr lang="en-US" sz="1500" kern="1200" dirty="0" err="1"/>
            <a:t>Üniversitemizin</a:t>
          </a:r>
          <a:r>
            <a:rPr lang="en-US" sz="1500" kern="1200" dirty="0"/>
            <a:t> </a:t>
          </a:r>
          <a:r>
            <a:rPr lang="en-US" sz="1500" kern="1200" dirty="0" err="1"/>
            <a:t>kalitesini</a:t>
          </a:r>
          <a:r>
            <a:rPr lang="en-US" sz="1500" kern="1200" dirty="0"/>
            <a:t> </a:t>
          </a:r>
          <a:r>
            <a:rPr lang="en-US" sz="1500" kern="1200" dirty="0" err="1"/>
            <a:t>kanıtlamak</a:t>
          </a:r>
          <a:r>
            <a:rPr lang="en-US" sz="1500" kern="1200" dirty="0"/>
            <a:t>, </a:t>
          </a:r>
          <a:r>
            <a:rPr lang="en-US" sz="1500" kern="1200" dirty="0" err="1"/>
            <a:t>kamuoyunun</a:t>
          </a:r>
          <a:r>
            <a:rPr lang="en-US" sz="1500" kern="1200" dirty="0"/>
            <a:t> </a:t>
          </a:r>
          <a:r>
            <a:rPr lang="en-US" sz="1500" kern="1200" dirty="0" err="1"/>
            <a:t>güvencesini</a:t>
          </a:r>
          <a:r>
            <a:rPr lang="en-US" sz="1500" kern="1200" dirty="0"/>
            <a:t> </a:t>
          </a:r>
          <a:r>
            <a:rPr lang="en-US" sz="1500" kern="1200" dirty="0" err="1"/>
            <a:t>artırabilir</a:t>
          </a:r>
          <a:r>
            <a:rPr lang="en-US" sz="1500" kern="1200" dirty="0"/>
            <a:t>.</a:t>
          </a:r>
        </a:p>
      </dsp:txBody>
      <dsp:txXfrm>
        <a:off x="2099017" y="1381132"/>
        <a:ext cx="1883362" cy="3673467"/>
      </dsp:txXfrm>
    </dsp:sp>
    <dsp:sp modelId="{D957B7A7-171E-8F42-A704-582E306D368F}">
      <dsp:nvSpPr>
        <dsp:cNvPr id="0" name=""/>
        <dsp:cNvSpPr/>
      </dsp:nvSpPr>
      <dsp:spPr>
        <a:xfrm>
          <a:off x="4191642" y="419396"/>
          <a:ext cx="1883362" cy="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1249E-982A-034D-8B0B-0B49F96BC03B}">
      <dsp:nvSpPr>
        <dsp:cNvPr id="0" name=""/>
        <dsp:cNvSpPr/>
      </dsp:nvSpPr>
      <dsp:spPr>
        <a:xfrm>
          <a:off x="6125228" y="349120"/>
          <a:ext cx="96260" cy="180798"/>
        </a:xfrm>
        <a:prstGeom prst="chevron">
          <a:avLst>
            <a:gd name="adj" fmla="val 9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37381-BEC9-5E4C-8B9B-DA0C39A2B553}">
      <dsp:nvSpPr>
        <dsp:cNvPr id="0" name=""/>
        <dsp:cNvSpPr/>
      </dsp:nvSpPr>
      <dsp:spPr>
        <a:xfrm>
          <a:off x="4713894" y="2"/>
          <a:ext cx="838860" cy="838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2" tIns="32552" rIns="32552" bIns="3255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</a:t>
          </a:r>
        </a:p>
      </dsp:txBody>
      <dsp:txXfrm>
        <a:off x="4836742" y="122850"/>
        <a:ext cx="593164" cy="593164"/>
      </dsp:txXfrm>
    </dsp:sp>
    <dsp:sp modelId="{4E9E6441-0BEC-2D45-A9A2-57E1ACD4CAE5}">
      <dsp:nvSpPr>
        <dsp:cNvPr id="0" name=""/>
        <dsp:cNvSpPr/>
      </dsp:nvSpPr>
      <dsp:spPr>
        <a:xfrm>
          <a:off x="4191642" y="1004460"/>
          <a:ext cx="1883362" cy="405013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62" tIns="165100" rIns="148562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Yenilik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</a:t>
          </a:r>
          <a:r>
            <a:rPr lang="en-US" sz="1500" kern="1200" dirty="0" err="1"/>
            <a:t>İyileştirme</a:t>
          </a:r>
          <a:r>
            <a:rPr lang="en-US" sz="1500" kern="1200" dirty="0"/>
            <a:t>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  <a:r>
            <a:rPr lang="en-US" sz="1500" kern="1200" dirty="0" err="1"/>
            <a:t>Akreditasyon</a:t>
          </a:r>
          <a:r>
            <a:rPr lang="en-US" sz="1500" kern="1200" dirty="0"/>
            <a:t> </a:t>
          </a:r>
          <a:r>
            <a:rPr lang="en-US" sz="1500" kern="1200" dirty="0" err="1"/>
            <a:t>süreci</a:t>
          </a:r>
          <a:r>
            <a:rPr lang="en-US" sz="1500" kern="1200" dirty="0"/>
            <a:t>, </a:t>
          </a:r>
          <a:r>
            <a:rPr lang="en-US" sz="1500" kern="1200" dirty="0" err="1"/>
            <a:t>kuruluşun</a:t>
          </a:r>
          <a:r>
            <a:rPr lang="en-US" sz="1500" kern="1200" dirty="0"/>
            <a:t> </a:t>
          </a:r>
          <a:r>
            <a:rPr lang="en-US" sz="1500" kern="1200" dirty="0" err="1"/>
            <a:t>mevcut</a:t>
          </a:r>
          <a:r>
            <a:rPr lang="en-US" sz="1500" kern="1200" dirty="0"/>
            <a:t> </a:t>
          </a:r>
          <a:r>
            <a:rPr lang="en-US" sz="1500" kern="1200" dirty="0" err="1"/>
            <a:t>uygulamalarını</a:t>
          </a:r>
          <a:r>
            <a:rPr lang="en-US" sz="1500" kern="1200" dirty="0"/>
            <a:t> </a:t>
          </a:r>
          <a:r>
            <a:rPr lang="en-US" sz="1500" kern="1200" dirty="0" err="1"/>
            <a:t>gözden</a:t>
          </a:r>
          <a:r>
            <a:rPr lang="en-US" sz="1500" kern="1200" dirty="0"/>
            <a:t> </a:t>
          </a:r>
          <a:r>
            <a:rPr lang="en-US" sz="1500" kern="1200" dirty="0" err="1"/>
            <a:t>geçirmeve</a:t>
          </a:r>
          <a:r>
            <a:rPr lang="en-US" sz="1500" kern="1200" dirty="0"/>
            <a:t> </a:t>
          </a:r>
          <a:r>
            <a:rPr lang="en-US" sz="1500" kern="1200" dirty="0" err="1"/>
            <a:t>geliştirme</a:t>
          </a:r>
          <a:r>
            <a:rPr lang="en-US" sz="1500" kern="1200" dirty="0"/>
            <a:t> </a:t>
          </a:r>
          <a:r>
            <a:rPr lang="en-US" sz="1500" kern="1200" dirty="0" err="1"/>
            <a:t>fırsatı</a:t>
          </a:r>
          <a:r>
            <a:rPr lang="en-US" sz="1500" kern="1200" dirty="0"/>
            <a:t> </a:t>
          </a:r>
          <a:r>
            <a:rPr lang="en-US" sz="1500" kern="1200" dirty="0" err="1"/>
            <a:t>tanır</a:t>
          </a:r>
          <a:r>
            <a:rPr lang="en-US" sz="1500" kern="1200" dirty="0"/>
            <a:t>. Bu </a:t>
          </a:r>
          <a:r>
            <a:rPr lang="en-US" sz="1500" kern="1200" dirty="0" err="1"/>
            <a:t>şekilde</a:t>
          </a:r>
          <a:r>
            <a:rPr lang="en-US" sz="1500" kern="1200" dirty="0"/>
            <a:t> </a:t>
          </a:r>
          <a:r>
            <a:rPr lang="en-US" sz="1500" kern="1200" dirty="0" err="1"/>
            <a:t>iyileştirmeyiteşvik</a:t>
          </a:r>
          <a:r>
            <a:rPr lang="en-US" sz="1500" kern="1200" dirty="0"/>
            <a:t> </a:t>
          </a:r>
          <a:r>
            <a:rPr lang="en-US" sz="1500" kern="1200" dirty="0" err="1"/>
            <a:t>edebilir</a:t>
          </a:r>
          <a:r>
            <a:rPr lang="en-US" sz="1500" kern="1200" dirty="0"/>
            <a:t>.</a:t>
          </a:r>
        </a:p>
      </dsp:txBody>
      <dsp:txXfrm>
        <a:off x="4191642" y="1381132"/>
        <a:ext cx="1883362" cy="3673467"/>
      </dsp:txXfrm>
    </dsp:sp>
    <dsp:sp modelId="{333F4208-498C-9E4E-BF90-E8B53ED16BA0}">
      <dsp:nvSpPr>
        <dsp:cNvPr id="0" name=""/>
        <dsp:cNvSpPr/>
      </dsp:nvSpPr>
      <dsp:spPr>
        <a:xfrm>
          <a:off x="6284268" y="419394"/>
          <a:ext cx="1883362" cy="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CAF1A-EA08-834B-82B8-B0E8B355CF6A}">
      <dsp:nvSpPr>
        <dsp:cNvPr id="0" name=""/>
        <dsp:cNvSpPr/>
      </dsp:nvSpPr>
      <dsp:spPr>
        <a:xfrm>
          <a:off x="8217853" y="349118"/>
          <a:ext cx="96260" cy="180802"/>
        </a:xfrm>
        <a:prstGeom prst="chevron">
          <a:avLst>
            <a:gd name="adj" fmla="val 9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0C49C-D223-924D-8D2A-03AB71930E2B}">
      <dsp:nvSpPr>
        <dsp:cNvPr id="0" name=""/>
        <dsp:cNvSpPr/>
      </dsp:nvSpPr>
      <dsp:spPr>
        <a:xfrm>
          <a:off x="6806519" y="0"/>
          <a:ext cx="838860" cy="838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2" tIns="32552" rIns="32552" bIns="3255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</a:t>
          </a:r>
        </a:p>
      </dsp:txBody>
      <dsp:txXfrm>
        <a:off x="6929367" y="122848"/>
        <a:ext cx="593164" cy="593164"/>
      </dsp:txXfrm>
    </dsp:sp>
    <dsp:sp modelId="{7CB5E67D-0540-E842-BFD4-42C48F79AD48}">
      <dsp:nvSpPr>
        <dsp:cNvPr id="0" name=""/>
        <dsp:cNvSpPr/>
      </dsp:nvSpPr>
      <dsp:spPr>
        <a:xfrm>
          <a:off x="6284268" y="1004460"/>
          <a:ext cx="1883362" cy="405013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62" tIns="165100" rIns="148562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Uyumluluk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</a:t>
          </a:r>
          <a:r>
            <a:rPr lang="en-US" sz="1500" kern="1200" dirty="0" err="1"/>
            <a:t>Yasalara</a:t>
          </a:r>
          <a:r>
            <a:rPr lang="en-US" sz="1500" kern="1200" dirty="0"/>
            <a:t> </a:t>
          </a:r>
          <a:r>
            <a:rPr lang="en-US" sz="1500" kern="1200" dirty="0" err="1"/>
            <a:t>Uygunluk</a:t>
          </a:r>
          <a:r>
            <a:rPr lang="en-US" sz="1500" kern="1200" dirty="0"/>
            <a:t>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  <a:r>
            <a:rPr lang="en-US" sz="1500" kern="1200" dirty="0" err="1"/>
            <a:t>Akreditasyon</a:t>
          </a:r>
          <a:r>
            <a:rPr lang="en-US" sz="1500" kern="1200" dirty="0"/>
            <a:t>, </a:t>
          </a:r>
          <a:r>
            <a:rPr lang="en-US" sz="1500" kern="1200" dirty="0" err="1"/>
            <a:t>üniversite</a:t>
          </a:r>
          <a:r>
            <a:rPr lang="en-US" sz="1500" kern="1200" dirty="0"/>
            <a:t> </a:t>
          </a:r>
          <a:r>
            <a:rPr lang="en-US" sz="1500" kern="1200" dirty="0" err="1"/>
            <a:t>standartlarına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</a:t>
          </a:r>
          <a:r>
            <a:rPr lang="en-US" sz="1500" kern="1200" dirty="0" err="1"/>
            <a:t>yasalgereksinimlere</a:t>
          </a:r>
          <a:r>
            <a:rPr lang="en-US" sz="1500" kern="1200" dirty="0"/>
            <a:t> </a:t>
          </a:r>
          <a:r>
            <a:rPr lang="en-US" sz="1500" kern="1200" dirty="0" err="1"/>
            <a:t>uyguladığımızı</a:t>
          </a:r>
          <a:r>
            <a:rPr lang="en-US" sz="1500" kern="1200" dirty="0"/>
            <a:t> </a:t>
          </a:r>
          <a:r>
            <a:rPr lang="en-US" sz="1500" kern="1200" dirty="0" err="1"/>
            <a:t>gösterir</a:t>
          </a:r>
          <a:r>
            <a:rPr lang="en-US" sz="1500" kern="1200" dirty="0"/>
            <a:t>. </a:t>
          </a:r>
          <a:r>
            <a:rPr lang="en-US" sz="1500" kern="1200" dirty="0" err="1"/>
            <a:t>Böyleceyasal</a:t>
          </a:r>
          <a:r>
            <a:rPr lang="en-US" sz="1500" kern="1200" dirty="0"/>
            <a:t> </a:t>
          </a:r>
          <a:r>
            <a:rPr lang="en-US" sz="1500" kern="1200" dirty="0" err="1"/>
            <a:t>sorunlardan</a:t>
          </a:r>
          <a:r>
            <a:rPr lang="en-US" sz="1500" kern="1200" dirty="0"/>
            <a:t> </a:t>
          </a:r>
          <a:r>
            <a:rPr lang="en-US" sz="1500" kern="1200" dirty="0" err="1"/>
            <a:t>kaçınılabilmektedir</a:t>
          </a:r>
          <a:r>
            <a:rPr lang="en-US" sz="1500" kern="1200" dirty="0"/>
            <a:t>.</a:t>
          </a:r>
        </a:p>
      </dsp:txBody>
      <dsp:txXfrm>
        <a:off x="6284268" y="1381132"/>
        <a:ext cx="1883362" cy="3673467"/>
      </dsp:txXfrm>
    </dsp:sp>
    <dsp:sp modelId="{595B148B-959D-A846-946C-D9C684D15934}">
      <dsp:nvSpPr>
        <dsp:cNvPr id="0" name=""/>
        <dsp:cNvSpPr/>
      </dsp:nvSpPr>
      <dsp:spPr>
        <a:xfrm>
          <a:off x="8376893" y="419394"/>
          <a:ext cx="941681" cy="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AD422-90B6-1C4B-906D-C6026436C993}">
      <dsp:nvSpPr>
        <dsp:cNvPr id="0" name=""/>
        <dsp:cNvSpPr/>
      </dsp:nvSpPr>
      <dsp:spPr>
        <a:xfrm>
          <a:off x="8899144" y="0"/>
          <a:ext cx="838860" cy="838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2" tIns="32552" rIns="32552" bIns="3255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</a:t>
          </a:r>
        </a:p>
      </dsp:txBody>
      <dsp:txXfrm>
        <a:off x="9021992" y="122848"/>
        <a:ext cx="593164" cy="593164"/>
      </dsp:txXfrm>
    </dsp:sp>
    <dsp:sp modelId="{30FC17B8-6AE8-F44D-B050-4C3F6637A0CC}">
      <dsp:nvSpPr>
        <dsp:cNvPr id="0" name=""/>
        <dsp:cNvSpPr/>
      </dsp:nvSpPr>
      <dsp:spPr>
        <a:xfrm>
          <a:off x="8376893" y="1004460"/>
          <a:ext cx="1883362" cy="405013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62" tIns="165100" rIns="148562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İşbirliği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</a:t>
          </a:r>
          <a:r>
            <a:rPr lang="en-US" sz="1500" kern="1200" dirty="0" err="1"/>
            <a:t>Ortaklık</a:t>
          </a:r>
          <a:r>
            <a:rPr lang="en-US" sz="1500" kern="1200" dirty="0"/>
            <a:t> </a:t>
          </a:r>
          <a:r>
            <a:rPr lang="en-US" sz="1500" kern="1200" dirty="0" err="1"/>
            <a:t>İmkanları</a:t>
          </a:r>
          <a:r>
            <a:rPr lang="en-US" sz="1500" kern="1200" dirty="0"/>
            <a:t>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Birçok</a:t>
          </a:r>
          <a:r>
            <a:rPr lang="en-US" sz="1500" kern="1200" dirty="0"/>
            <a:t> </a:t>
          </a:r>
          <a:r>
            <a:rPr lang="en-US" sz="1500" kern="1200" dirty="0" err="1"/>
            <a:t>üniversitede</a:t>
          </a:r>
          <a:r>
            <a:rPr lang="en-US" sz="1500" kern="1200" dirty="0"/>
            <a:t>, </a:t>
          </a:r>
          <a:r>
            <a:rPr lang="en-US" sz="1500" kern="1200" dirty="0" err="1"/>
            <a:t>akredite</a:t>
          </a:r>
          <a:r>
            <a:rPr lang="en-US" sz="1500" kern="1200" dirty="0"/>
            <a:t> </a:t>
          </a:r>
          <a:r>
            <a:rPr lang="en-US" sz="1500" kern="1200" dirty="0" err="1"/>
            <a:t>olmuş</a:t>
          </a:r>
          <a:r>
            <a:rPr lang="en-US" sz="1500" kern="1200" dirty="0"/>
            <a:t> </a:t>
          </a:r>
          <a:r>
            <a:rPr lang="en-US" sz="1500" kern="1200" dirty="0" err="1"/>
            <a:t>kuruluşlar</a:t>
          </a:r>
          <a:r>
            <a:rPr lang="en-US" sz="1500" kern="1200" dirty="0"/>
            <a:t> </a:t>
          </a:r>
          <a:r>
            <a:rPr lang="en-US" sz="1500" kern="1200" dirty="0" err="1"/>
            <a:t>arasında</a:t>
          </a:r>
          <a:r>
            <a:rPr lang="en-US" sz="1500" kern="1200" dirty="0"/>
            <a:t> </a:t>
          </a:r>
          <a:r>
            <a:rPr lang="en-US" sz="1500" kern="1200" dirty="0" err="1"/>
            <a:t>işbirliği</a:t>
          </a:r>
          <a:r>
            <a:rPr lang="en-US" sz="1500" kern="1200" dirty="0"/>
            <a:t> </a:t>
          </a:r>
          <a:r>
            <a:rPr lang="en-US" sz="1500" kern="1200" dirty="0" err="1"/>
            <a:t>ve</a:t>
          </a:r>
          <a:r>
            <a:rPr lang="en-US" sz="1500" kern="1200" dirty="0"/>
            <a:t> </a:t>
          </a:r>
          <a:r>
            <a:rPr lang="en-US" sz="1500" kern="1200" dirty="0" err="1"/>
            <a:t>ortaklık</a:t>
          </a:r>
          <a:r>
            <a:rPr lang="en-US" sz="1500" kern="1200" dirty="0"/>
            <a:t> </a:t>
          </a:r>
          <a:r>
            <a:rPr lang="en-US" sz="1500" kern="1200" dirty="0" err="1"/>
            <a:t>imkanları</a:t>
          </a:r>
          <a:r>
            <a:rPr lang="en-US" sz="1500" kern="1200" dirty="0"/>
            <a:t> </a:t>
          </a:r>
          <a:r>
            <a:rPr lang="en-US" sz="1500" kern="1200" dirty="0" err="1"/>
            <a:t>artabilir</a:t>
          </a:r>
          <a:r>
            <a:rPr lang="en-US" sz="1500" kern="1200" dirty="0"/>
            <a:t>.</a:t>
          </a:r>
        </a:p>
      </dsp:txBody>
      <dsp:txXfrm>
        <a:off x="8376893" y="1381132"/>
        <a:ext cx="1883362" cy="3673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A776E-5937-4ECE-A0E6-A6437A52A3CB}">
      <dsp:nvSpPr>
        <dsp:cNvPr id="0" name=""/>
        <dsp:cNvSpPr/>
      </dsp:nvSpPr>
      <dsp:spPr>
        <a:xfrm>
          <a:off x="2978624" y="81847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D6874-0686-4AA7-9D77-C915DC705BBF}">
      <dsp:nvSpPr>
        <dsp:cNvPr id="0" name=""/>
        <dsp:cNvSpPr/>
      </dsp:nvSpPr>
      <dsp:spPr>
        <a:xfrm>
          <a:off x="2310374" y="1495442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kern="1200" dirty="0"/>
            <a:t>ATATÜRK EĞİTİM FAKÜLTESİ</a:t>
          </a:r>
          <a:endParaRPr lang="en-US" sz="2300" kern="1200" dirty="0"/>
        </a:p>
      </dsp:txBody>
      <dsp:txXfrm>
        <a:off x="2310374" y="1495442"/>
        <a:ext cx="2430000" cy="720000"/>
      </dsp:txXfrm>
    </dsp:sp>
    <dsp:sp modelId="{883EFBB2-0FBA-463C-A478-14ACC7CD2200}">
      <dsp:nvSpPr>
        <dsp:cNvPr id="0" name=""/>
        <dsp:cNvSpPr/>
      </dsp:nvSpPr>
      <dsp:spPr>
        <a:xfrm>
          <a:off x="5833874" y="81847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9AFC1-9EF9-4D5A-B27C-B392CB10D8A4}">
      <dsp:nvSpPr>
        <dsp:cNvPr id="0" name=""/>
        <dsp:cNvSpPr/>
      </dsp:nvSpPr>
      <dsp:spPr>
        <a:xfrm>
          <a:off x="5165624" y="1495442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BİRİM KALİTE KOMİSYONU</a:t>
          </a:r>
          <a:endParaRPr lang="en-US" sz="2000" kern="1200" dirty="0"/>
        </a:p>
      </dsp:txBody>
      <dsp:txXfrm>
        <a:off x="5165624" y="1495442"/>
        <a:ext cx="243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1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00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01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69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96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01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61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38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1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83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26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59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1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14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58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8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826F0C3-4074-4744-8CE6-693363382698}" type="datetimeFigureOut">
              <a:rPr lang="tr-TR" smtClean="0"/>
              <a:t>30.09.2023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6CE06D-9FA3-4146-8E31-F39876DDB9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638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  <p:sldLayoutId id="2147485161" r:id="rId13"/>
    <p:sldLayoutId id="2147485162" r:id="rId14"/>
    <p:sldLayoutId id="2147485163" r:id="rId15"/>
    <p:sldLayoutId id="2147485164" r:id="rId16"/>
    <p:sldLayoutId id="21474851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lite.marmara.edu.tr/dosya/kalite/2022-2023%20Materyaller/Kalite%20KAP%20Tan%C4%B1t%C4%B1m%20Kitap%C3%A7%C4%B1%C4%9F%C4%B1%202024.pdf" TargetMode="External"/><Relationship Id="rId4" Type="http://schemas.openxmlformats.org/officeDocument/2006/relationships/hyperlink" Target="https://kalite.marmara.edu.tr/dosya/kalite/2022-2023%20Materyaller/2022%20Y%C4%B1l%C4%B1%20Kurum%20%C4%B0%C3%A7%20De%C4%9Ferlendirme%20Raporu_04.05.202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 black background with blue lines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251460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MARMARA ÜNİVERSİTESİ </a:t>
            </a:r>
            <a:br>
              <a:rPr lang="tr-TR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KURUMSAL AKREDİTASYON PROGRAMI </a:t>
            </a:r>
            <a:br>
              <a:rPr lang="tr-TR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HAZIRLIK SÜRECİ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8022" y="3124200"/>
            <a:ext cx="9905998" cy="34290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ATATÜRK EĞİTİM FAKÜLTESİ</a:t>
            </a:r>
          </a:p>
          <a:p>
            <a:pPr marL="0" indent="0" algn="ctr">
              <a:buNone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BİLGİLENDİRME TOPLANTILARI</a:t>
            </a:r>
          </a:p>
          <a:p>
            <a:pPr marL="0" indent="0" algn="ctr">
              <a:buNone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BİRİM KALİTE KOMİSYONU</a:t>
            </a:r>
          </a:p>
          <a:p>
            <a:pPr marL="0" indent="0" algn="ctr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03.10.2023 </a:t>
            </a:r>
          </a:p>
          <a:p>
            <a:pPr marL="0" indent="0">
              <a:buNone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7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508000"/>
            <a:ext cx="10727592" cy="5143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D9530-C241-51A8-7C4D-E851EF97E749}"/>
              </a:ext>
            </a:extLst>
          </p:cNvPr>
          <p:cNvSpPr txBox="1"/>
          <p:nvPr/>
        </p:nvSpPr>
        <p:spPr>
          <a:xfrm>
            <a:off x="562708" y="5855326"/>
            <a:ext cx="11422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https://yokak.gov.tr/Common/Docs/Site_degerlendirme_prog_doc_v_2_0/EK_2_Rubrik_Degerlendirme_Formu.pdf</a:t>
            </a:r>
          </a:p>
        </p:txBody>
      </p:sp>
    </p:spTree>
    <p:extLst>
      <p:ext uri="{BB962C8B-B14F-4D97-AF65-F5344CB8AC3E}">
        <p14:creationId xmlns:p14="http://schemas.microsoft.com/office/powerpoint/2010/main" val="362239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67286"/>
            <a:ext cx="11262555" cy="61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BDC1-97F1-45AE-4E50-BB5F11FE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" y="292100"/>
            <a:ext cx="10479087" cy="1104900"/>
          </a:xfrm>
        </p:spPr>
        <p:txBody>
          <a:bodyPr/>
          <a:lstStyle/>
          <a:p>
            <a:r>
              <a:rPr lang="en-TR" dirty="0"/>
              <a:t>Kap SÜRECİ NASIL İŞLER?</a:t>
            </a:r>
          </a:p>
        </p:txBody>
      </p:sp>
      <p:pic>
        <p:nvPicPr>
          <p:cNvPr id="5" name="Content Placeholder 4" descr="A diagram of a number of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E95A4A30-96F7-B2A8-48DE-C7AB05361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" y="1282700"/>
            <a:ext cx="10617200" cy="45593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79DE0-5291-DB6A-C7F2-D725F6502484}"/>
              </a:ext>
            </a:extLst>
          </p:cNvPr>
          <p:cNvSpPr txBox="1"/>
          <p:nvPr/>
        </p:nvSpPr>
        <p:spPr>
          <a:xfrm>
            <a:off x="602455" y="6133068"/>
            <a:ext cx="1037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Kaynak: https://yokak.gov.tr/degerlendirme-sureci/kurumsal-akreditasyon-programi-nedir</a:t>
            </a:r>
          </a:p>
        </p:txBody>
      </p:sp>
    </p:spTree>
    <p:extLst>
      <p:ext uri="{BB962C8B-B14F-4D97-AF65-F5344CB8AC3E}">
        <p14:creationId xmlns:p14="http://schemas.microsoft.com/office/powerpoint/2010/main" val="220052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87" y="685800"/>
            <a:ext cx="11284613" cy="491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503A4-2B7B-D4E9-7396-1D5914BD53F6}"/>
              </a:ext>
            </a:extLst>
          </p:cNvPr>
          <p:cNvSpPr txBox="1"/>
          <p:nvPr/>
        </p:nvSpPr>
        <p:spPr>
          <a:xfrm>
            <a:off x="1231899" y="5987534"/>
            <a:ext cx="11284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AKREDİTE OLAN KURUMLAR LİSTESİ: https://yokak.gov.tr/raporlar/akredite-olan-kurumlar</a:t>
            </a:r>
          </a:p>
        </p:txBody>
      </p:sp>
    </p:spTree>
    <p:extLst>
      <p:ext uri="{BB962C8B-B14F-4D97-AF65-F5344CB8AC3E}">
        <p14:creationId xmlns:p14="http://schemas.microsoft.com/office/powerpoint/2010/main" val="280208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98F3-6EAF-1B39-1295-85D0EDFB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136" y="82066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en-TR" dirty="0"/>
              <a:t>urum İç değerlendİrme raporu (KİDR)</a:t>
            </a:r>
          </a:p>
        </p:txBody>
      </p:sp>
      <p:pic>
        <p:nvPicPr>
          <p:cNvPr id="5" name="Picture 4" descr="Konferans odasında masa">
            <a:extLst>
              <a:ext uri="{FF2B5EF4-FFF2-40B4-BE49-F238E27FC236}">
                <a16:creationId xmlns:a16="http://schemas.microsoft.com/office/drawing/2014/main" id="{29040118-9974-8615-3E59-227C6818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18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088440-A3C7-5CDA-15A1-7C2087F4C24E}"/>
              </a:ext>
            </a:extLst>
          </p:cNvPr>
          <p:cNvSpPr txBox="1"/>
          <p:nvPr/>
        </p:nvSpPr>
        <p:spPr>
          <a:xfrm>
            <a:off x="4165598" y="5602069"/>
            <a:ext cx="7046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KİDR Raporları: </a:t>
            </a:r>
          </a:p>
          <a:p>
            <a:r>
              <a:rPr lang="en-TR" dirty="0"/>
              <a:t>https://yokak.gov.tr/raporlar/kurum-ici-degerlendirme-raporlari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921EA-D590-F7B8-7283-B2557A877041}"/>
              </a:ext>
            </a:extLst>
          </p:cNvPr>
          <p:cNvSpPr txBox="1"/>
          <p:nvPr/>
        </p:nvSpPr>
        <p:spPr>
          <a:xfrm>
            <a:off x="5041900" y="515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3347C-4C06-D95C-F4BD-C95815B46912}"/>
              </a:ext>
            </a:extLst>
          </p:cNvPr>
          <p:cNvSpPr txBox="1"/>
          <p:nvPr/>
        </p:nvSpPr>
        <p:spPr>
          <a:xfrm>
            <a:off x="4165599" y="4640386"/>
            <a:ext cx="7184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KİDR Hazırama Klavuzu: https://yokak.gov.tr/Common/Docs/KidrKlavuz1.4/Kidr_Surum_3.0.pdf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6CB55-621B-0293-D46D-3D6B5B7ABB6A}"/>
              </a:ext>
            </a:extLst>
          </p:cNvPr>
          <p:cNvSpPr txBox="1"/>
          <p:nvPr/>
        </p:nvSpPr>
        <p:spPr>
          <a:xfrm>
            <a:off x="4165598" y="1987066"/>
            <a:ext cx="73152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Kurum İç Değerlendirme Raporu (KİDR); kurumun yıllık iç değerlendirme süreçlerini izlemek, Kurumsal Dış Değerlendirme Programında ve/veya Kurumsal Akreditasyon süreçlerinde esas alınmak üzere kurum tarafından her yıl hazırlanır.</a:t>
            </a:r>
          </a:p>
          <a:p>
            <a:pPr algn="l"/>
            <a:br>
              <a:rPr lang="tr-TR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endParaRPr lang="tr-TR" b="0" i="0" dirty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1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9BF0-46C7-464C-5E61-C66EFE50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36550"/>
            <a:ext cx="10428287" cy="1193800"/>
          </a:xfrm>
        </p:spPr>
        <p:txBody>
          <a:bodyPr/>
          <a:lstStyle/>
          <a:p>
            <a:r>
              <a:rPr lang="en-TR" dirty="0"/>
              <a:t>MARMARA ÜNİVERSİTESİ KALİTE KOORDİNATÖRLÜĞÜ</a:t>
            </a:r>
          </a:p>
        </p:txBody>
      </p:sp>
      <p:pic>
        <p:nvPicPr>
          <p:cNvPr id="14" name="Content Placeholder 13" descr="A screenshot of a video chat&#10;&#10;Description automatically generated">
            <a:extLst>
              <a:ext uri="{FF2B5EF4-FFF2-40B4-BE49-F238E27FC236}">
                <a16:creationId xmlns:a16="http://schemas.microsoft.com/office/drawing/2014/main" id="{901ED111-9733-1E78-412C-9CCC919CD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358900"/>
            <a:ext cx="9909176" cy="45974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9CCCAE-ADC1-36A7-3FBB-FF74BD170906}"/>
              </a:ext>
            </a:extLst>
          </p:cNvPr>
          <p:cNvSpPr txBox="1"/>
          <p:nvPr/>
        </p:nvSpPr>
        <p:spPr>
          <a:xfrm>
            <a:off x="1141412" y="6248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https://kalite.marmara.edu.tr/</a:t>
            </a:r>
          </a:p>
        </p:txBody>
      </p:sp>
    </p:spTree>
    <p:extLst>
      <p:ext uri="{BB962C8B-B14F-4D97-AF65-F5344CB8AC3E}">
        <p14:creationId xmlns:p14="http://schemas.microsoft.com/office/powerpoint/2010/main" val="377733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A84D-F4E0-E0F2-7205-EE7C5EC0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339777"/>
            <a:ext cx="7748449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KURUMSAL AKREDİTASYON DOKÜMANLARI</a:t>
            </a:r>
          </a:p>
        </p:txBody>
      </p:sp>
      <p:pic>
        <p:nvPicPr>
          <p:cNvPr id="5" name="Content Placeholder 4" descr="A blue and white cover with a building and text&#10;&#10;Description automatically generated">
            <a:extLst>
              <a:ext uri="{FF2B5EF4-FFF2-40B4-BE49-F238E27FC236}">
                <a16:creationId xmlns:a16="http://schemas.microsoft.com/office/drawing/2014/main" id="{44F6E753-1BA7-C633-22B8-AFCD7F40D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21385"/>
          <a:stretch/>
        </p:blipFill>
        <p:spPr>
          <a:xfrm>
            <a:off x="257590" y="10"/>
            <a:ext cx="3882610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A0E5F-AAB8-9768-4140-BE900CEA9345}"/>
              </a:ext>
            </a:extLst>
          </p:cNvPr>
          <p:cNvSpPr txBox="1"/>
          <p:nvPr/>
        </p:nvSpPr>
        <p:spPr>
          <a:xfrm>
            <a:off x="4303643" y="2666999"/>
            <a:ext cx="7046844" cy="341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MARMARA ÜNİVERSİTESİ KİDR 2022: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4"/>
              </a:rPr>
              <a:t>https://kalite.marmara.edu.tr/dosya/kalite/2022-2023%20Materyaller/2022%20Y%C4%B1l%C4%B1%20Kurum%20%C4%B0%C3%A7%20De%C4%9Ferlendirme%20Raporu_04.05.2023.pdf</a:t>
            </a:r>
            <a:endParaRPr lang="en-US" sz="22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KURUMSAL AKREDİTASYON HAZIRLIK SÜRECİ: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5"/>
              </a:rPr>
              <a:t>https://kalite.marmara.edu.tr/dosya/kalite/2022-2023%20Materyaller/Kalite%20KAP%20Tan%C4%B1t%C4%B1m%20Kitap%C3%A7%C4%B1%C4%9F%C4%B1%202024.pdf</a:t>
            </a:r>
            <a:endParaRPr lang="en-US" sz="22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50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B2E6-7740-5FAB-B504-A5893650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3900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en-TR" dirty="0"/>
              <a:t>urumsal akred</a:t>
            </a:r>
            <a:r>
              <a:rPr lang="en-US" dirty="0"/>
              <a:t>İ</a:t>
            </a:r>
            <a:r>
              <a:rPr lang="en-TR" dirty="0"/>
              <a:t>tasyon neden öneml</a:t>
            </a:r>
            <a:r>
              <a:rPr lang="en-US" dirty="0"/>
              <a:t>İ</a:t>
            </a:r>
            <a:r>
              <a:rPr lang="en-TR"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0FBFCA-A8DC-FFCB-7EF5-07A41EE7E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174575"/>
              </p:ext>
            </p:extLst>
          </p:nvPr>
        </p:nvGraphicFramePr>
        <p:xfrm>
          <a:off x="571500" y="1524000"/>
          <a:ext cx="10475911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86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C7D0-3C7B-5D87-525A-2F3A0151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114300"/>
            <a:ext cx="9905998" cy="1905000"/>
          </a:xfrm>
        </p:spPr>
        <p:txBody>
          <a:bodyPr/>
          <a:lstStyle/>
          <a:p>
            <a:r>
              <a:rPr lang="en-TR" dirty="0"/>
              <a:t>KALİTE ELÇİSİ PROGRAMI ve el kitabı</a:t>
            </a:r>
          </a:p>
        </p:txBody>
      </p:sp>
      <p:pic>
        <p:nvPicPr>
          <p:cNvPr id="5" name="Content Placeholder 4" descr="A pink and black cover&#10;&#10;Description automatically generated">
            <a:extLst>
              <a:ext uri="{FF2B5EF4-FFF2-40B4-BE49-F238E27FC236}">
                <a16:creationId xmlns:a16="http://schemas.microsoft.com/office/drawing/2014/main" id="{B84DCE04-198E-CC69-9910-77D771108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3" y="1648918"/>
            <a:ext cx="3332647" cy="45420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F584F-EF4A-7A7F-61AD-256C787EC26E}"/>
              </a:ext>
            </a:extLst>
          </p:cNvPr>
          <p:cNvSpPr txBox="1"/>
          <p:nvPr/>
        </p:nvSpPr>
        <p:spPr>
          <a:xfrm>
            <a:off x="4583289" y="1704507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Kurumumuzdaki</a:t>
            </a:r>
            <a:r>
              <a:rPr lang="en-US" sz="2000" dirty="0"/>
              <a:t> </a:t>
            </a:r>
            <a:r>
              <a:rPr lang="en-US" sz="2000" dirty="0" err="1"/>
              <a:t>ön</a:t>
            </a:r>
            <a:r>
              <a:rPr lang="en-US" sz="2000" dirty="0"/>
              <a:t> </a:t>
            </a:r>
            <a:r>
              <a:rPr lang="en-US" sz="2000" dirty="0" err="1"/>
              <a:t>lisans</a:t>
            </a:r>
            <a:r>
              <a:rPr lang="en-US" sz="2000" dirty="0"/>
              <a:t>, </a:t>
            </a:r>
            <a:r>
              <a:rPr lang="en-US" sz="2000" dirty="0" err="1"/>
              <a:t>lisans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lisansüstü</a:t>
            </a:r>
            <a:r>
              <a:rPr lang="en-US" sz="2000" dirty="0"/>
              <a:t> </a:t>
            </a:r>
            <a:r>
              <a:rPr lang="en-US" sz="2000" dirty="0" err="1"/>
              <a:t>öğrencilerinin</a:t>
            </a:r>
            <a:r>
              <a:rPr lang="en-US" sz="2000" dirty="0"/>
              <a:t> </a:t>
            </a:r>
            <a:r>
              <a:rPr lang="en-US" sz="2000" dirty="0" err="1"/>
              <a:t>kalite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akreditasyon</a:t>
            </a:r>
            <a:r>
              <a:rPr lang="en-US" sz="2000" dirty="0"/>
              <a:t> </a:t>
            </a:r>
            <a:r>
              <a:rPr lang="en-US" sz="2000" dirty="0" err="1"/>
              <a:t>süreçlerine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katılımını</a:t>
            </a:r>
            <a:r>
              <a:rPr lang="en-US" sz="2000" dirty="0"/>
              <a:t> </a:t>
            </a:r>
            <a:r>
              <a:rPr lang="en-US" sz="2000" dirty="0" err="1"/>
              <a:t>desteklemek</a:t>
            </a:r>
            <a:r>
              <a:rPr lang="en-US" sz="2000" dirty="0"/>
              <a:t>, </a:t>
            </a:r>
            <a:r>
              <a:rPr lang="en-US" sz="2000" dirty="0" err="1"/>
              <a:t>kalite</a:t>
            </a:r>
            <a:r>
              <a:rPr lang="en-US" sz="2000" dirty="0"/>
              <a:t> </a:t>
            </a:r>
            <a:r>
              <a:rPr lang="en-US" sz="2000" dirty="0" err="1"/>
              <a:t>kültürü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farkındalığının</a:t>
            </a:r>
            <a:r>
              <a:rPr lang="en-US" sz="2000" dirty="0"/>
              <a:t> </a:t>
            </a:r>
            <a:r>
              <a:rPr lang="en-US" sz="2000" dirty="0" err="1"/>
              <a:t>gelişimine</a:t>
            </a:r>
            <a:r>
              <a:rPr lang="en-US" sz="2000" dirty="0"/>
              <a:t> </a:t>
            </a:r>
            <a:r>
              <a:rPr lang="en-US" sz="2000" dirty="0" err="1"/>
              <a:t>katkı</a:t>
            </a:r>
            <a:r>
              <a:rPr lang="en-US" sz="2000" dirty="0"/>
              <a:t> </a:t>
            </a:r>
            <a:r>
              <a:rPr lang="en-US" sz="2000" dirty="0" err="1"/>
              <a:t>sunmak</a:t>
            </a:r>
            <a:r>
              <a:rPr lang="en-US" sz="2000" dirty="0"/>
              <a:t> </a:t>
            </a:r>
            <a:r>
              <a:rPr lang="en-US" sz="2000" dirty="0" err="1"/>
              <a:t>içinYÖKAK</a:t>
            </a:r>
            <a:r>
              <a:rPr lang="en-US" sz="2000" dirty="0"/>
              <a:t> </a:t>
            </a:r>
            <a:r>
              <a:rPr lang="en-US" sz="2000" dirty="0" err="1"/>
              <a:t>Kalite</a:t>
            </a:r>
            <a:r>
              <a:rPr lang="en-US" sz="2000" dirty="0"/>
              <a:t> </a:t>
            </a:r>
            <a:r>
              <a:rPr lang="en-US" sz="2000" dirty="0" err="1"/>
              <a:t>Elçisi</a:t>
            </a:r>
            <a:r>
              <a:rPr lang="en-US" sz="2000" dirty="0"/>
              <a:t> </a:t>
            </a:r>
            <a:r>
              <a:rPr lang="en-US" sz="2000" dirty="0" err="1"/>
              <a:t>Eğitim</a:t>
            </a:r>
            <a:r>
              <a:rPr lang="en-US" sz="2000" dirty="0"/>
              <a:t> Programı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Kalite</a:t>
            </a:r>
            <a:r>
              <a:rPr lang="en-US" sz="2000" dirty="0"/>
              <a:t> </a:t>
            </a:r>
            <a:r>
              <a:rPr lang="en-US" sz="2000" dirty="0" err="1"/>
              <a:t>Elçisi</a:t>
            </a:r>
            <a:r>
              <a:rPr lang="en-US" sz="2000" dirty="0"/>
              <a:t> El Kitabı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hakkında</a:t>
            </a:r>
            <a:r>
              <a:rPr lang="en-US" sz="2000" dirty="0"/>
              <a:t> </a:t>
            </a:r>
            <a:r>
              <a:rPr lang="en-US" sz="2000" dirty="0" err="1"/>
              <a:t>öğrencilerimizi</a:t>
            </a:r>
            <a:r>
              <a:rPr lang="en-US" sz="2000" dirty="0"/>
              <a:t> </a:t>
            </a:r>
            <a:r>
              <a:rPr lang="en-US" sz="2000" dirty="0" err="1"/>
              <a:t>bilgilendirelim</a:t>
            </a:r>
            <a:r>
              <a:rPr lang="en-US" sz="2000" dirty="0"/>
              <a:t>. </a:t>
            </a:r>
            <a:r>
              <a:rPr lang="en-US" sz="2000" dirty="0" err="1"/>
              <a:t>YÖKAK’ın</a:t>
            </a:r>
            <a:r>
              <a:rPr lang="en-US" sz="2000" dirty="0"/>
              <a:t> </a:t>
            </a:r>
            <a:r>
              <a:rPr lang="en-US" sz="2000" dirty="0" err="1"/>
              <a:t>öğrenci</a:t>
            </a:r>
            <a:r>
              <a:rPr lang="en-US" sz="2000" dirty="0"/>
              <a:t> </a:t>
            </a:r>
            <a:r>
              <a:rPr lang="en-US" sz="2000" dirty="0" err="1"/>
              <a:t>komisyonlarına</a:t>
            </a:r>
            <a:r>
              <a:rPr lang="en-US" sz="2000" dirty="0"/>
              <a:t> </a:t>
            </a:r>
            <a:r>
              <a:rPr lang="en-US" sz="2000" dirty="0" err="1"/>
              <a:t>başvuruları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kendilerini</a:t>
            </a:r>
            <a:r>
              <a:rPr lang="en-US" sz="2000" dirty="0"/>
              <a:t> </a:t>
            </a:r>
            <a:r>
              <a:rPr lang="en-US" sz="2000" dirty="0" err="1"/>
              <a:t>teşvik</a:t>
            </a:r>
            <a:r>
              <a:rPr lang="en-US" sz="2000" dirty="0"/>
              <a:t> </a:t>
            </a:r>
            <a:r>
              <a:rPr lang="en-US" sz="2000" dirty="0" err="1"/>
              <a:t>edelim</a:t>
            </a:r>
            <a:r>
              <a:rPr lang="en-US" sz="2000" dirty="0"/>
              <a:t>.  </a:t>
            </a:r>
            <a:endParaRPr lang="en-T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0D73E-EBB5-1CA7-B86D-58EBC92CA62B}"/>
              </a:ext>
            </a:extLst>
          </p:cNvPr>
          <p:cNvSpPr txBox="1"/>
          <p:nvPr/>
        </p:nvSpPr>
        <p:spPr>
          <a:xfrm>
            <a:off x="4583289" y="4505867"/>
            <a:ext cx="7349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600" baseline="30000" dirty="0"/>
              <a:t>1</a:t>
            </a:r>
            <a:r>
              <a:rPr lang="en-TR" sz="1600" dirty="0"/>
              <a:t>Kalite Elçisi Eğitim Programl: https://yokak.gov.tr/yokak-ogrenci-komisyonu-tarafindan-yuksekogretim-ogrencilerine-yonelik-duzenlenen-kalite-elcisi-egit-468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C70A1-3BDB-593D-9762-3FB4FF7BA2AC}"/>
              </a:ext>
            </a:extLst>
          </p:cNvPr>
          <p:cNvSpPr txBox="1"/>
          <p:nvPr/>
        </p:nvSpPr>
        <p:spPr>
          <a:xfrm>
            <a:off x="4583289" y="5435324"/>
            <a:ext cx="7615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600" baseline="30000" dirty="0"/>
              <a:t>2</a:t>
            </a:r>
            <a:r>
              <a:rPr lang="en-TR" sz="1600" dirty="0"/>
              <a:t>Kalite Elçisi El Kitabı: https://api.yokak.gov.tr/Storage/AnnouncementFiles/01-07-2022/333/kelkitabi.pdf</a:t>
            </a:r>
          </a:p>
        </p:txBody>
      </p:sp>
    </p:spTree>
    <p:extLst>
      <p:ext uri="{BB962C8B-B14F-4D97-AF65-F5344CB8AC3E}">
        <p14:creationId xmlns:p14="http://schemas.microsoft.com/office/powerpoint/2010/main" val="147748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 black background with blue lines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251460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katılımınız ve kalite kültürüne KATKILARINIZ için</a:t>
            </a:r>
            <a:br>
              <a:rPr lang="tr-TR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ÇOK teşekkür ederiz.</a:t>
            </a:r>
          </a:p>
        </p:txBody>
      </p:sp>
      <p:graphicFrame>
        <p:nvGraphicFramePr>
          <p:cNvPr id="8" name="İçerik Yer Tutucusu 2">
            <a:extLst>
              <a:ext uri="{FF2B5EF4-FFF2-40B4-BE49-F238E27FC236}">
                <a16:creationId xmlns:a16="http://schemas.microsoft.com/office/drawing/2014/main" id="{DAB5D171-7C93-D80A-04CF-1BBB30286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834695"/>
              </p:ext>
            </p:extLst>
          </p:nvPr>
        </p:nvGraphicFramePr>
        <p:xfrm>
          <a:off x="1268022" y="4255911"/>
          <a:ext cx="9905998" cy="229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779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BFEE13-D3A3-87D2-4DBA-9468887FF761}"/>
              </a:ext>
            </a:extLst>
          </p:cNvPr>
          <p:cNvSpPr txBox="1"/>
          <p:nvPr/>
        </p:nvSpPr>
        <p:spPr>
          <a:xfrm>
            <a:off x="643192" y="22225"/>
            <a:ext cx="931360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YÜKSEKÖĞRETİM KALİTE KURULU (YÖKAK)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2BC2C-286F-7BA0-F1C7-E4E4AFCE5AD8}"/>
              </a:ext>
            </a:extLst>
          </p:cNvPr>
          <p:cNvSpPr txBox="1"/>
          <p:nvPr/>
        </p:nvSpPr>
        <p:spPr>
          <a:xfrm>
            <a:off x="643192" y="1714500"/>
            <a:ext cx="3643674" cy="3856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200" b="0" i="0" dirty="0" err="1">
                <a:effectLst/>
                <a:latin typeface="Open Sans" panose="020B0606030504020204" pitchFamily="34" charset="0"/>
              </a:rPr>
              <a:t>Yükseköğretim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Kalite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Kurulu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(YÖKAK); 23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Temmuz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2015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tarihinde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yürürlüğe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giren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“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Yükseköğretim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Kalite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Güvencesi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Yönetmeliği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”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kapsamında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kurulmuş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ve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1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Temmuz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2017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tarihinde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yeniden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düzenlenmiştir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.</a:t>
            </a:r>
            <a:endParaRPr lang="en-US" sz="2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7" name="Content Placeholder 4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EBC8C515-129B-6BD9-98CA-E1D752BB2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576603"/>
            <a:ext cx="7248652" cy="399435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5F1251-489A-8B55-3DB3-1340C0BC5728}"/>
              </a:ext>
            </a:extLst>
          </p:cNvPr>
          <p:cNvSpPr txBox="1"/>
          <p:nvPr/>
        </p:nvSpPr>
        <p:spPr>
          <a:xfrm>
            <a:off x="643192" y="62669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400" dirty="0"/>
              <a:t>Kaynak: </a:t>
            </a:r>
            <a:r>
              <a:rPr lang="en-US" sz="1400" dirty="0"/>
              <a:t>https://</a:t>
            </a:r>
            <a:r>
              <a:rPr lang="en-US" sz="1400" dirty="0" err="1"/>
              <a:t>yokak.gov.tr</a:t>
            </a:r>
            <a:r>
              <a:rPr lang="en-US" sz="1400" dirty="0"/>
              <a:t>/</a:t>
            </a:r>
            <a:r>
              <a:rPr lang="en-US" sz="1400" dirty="0" err="1"/>
              <a:t>hakkinda</a:t>
            </a:r>
            <a:endParaRPr lang="en-TR" sz="1400" dirty="0"/>
          </a:p>
        </p:txBody>
      </p:sp>
    </p:spTree>
    <p:extLst>
      <p:ext uri="{BB962C8B-B14F-4D97-AF65-F5344CB8AC3E}">
        <p14:creationId xmlns:p14="http://schemas.microsoft.com/office/powerpoint/2010/main" val="3321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273A-7A94-63E2-631C-61952F35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en-TR" sz="3600" dirty="0"/>
              <a:t>YÖKAK MİSYON</a:t>
            </a:r>
            <a:br>
              <a:rPr lang="en-TR" sz="3600" dirty="0"/>
            </a:br>
            <a:r>
              <a:rPr lang="en-TR" sz="3600" dirty="0"/>
              <a:t>      &amp;</a:t>
            </a:r>
            <a:br>
              <a:rPr lang="en-TR" sz="3600" dirty="0"/>
            </a:br>
            <a:r>
              <a:rPr lang="en-TR" sz="3600" dirty="0"/>
              <a:t>VİZYON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CEFCA55-12F3-1834-7C7B-82E96DBDD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623980"/>
              </p:ext>
            </p:extLst>
          </p:nvPr>
        </p:nvGraphicFramePr>
        <p:xfrm>
          <a:off x="368300" y="165101"/>
          <a:ext cx="6946900" cy="632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EFB15E-5FB1-9F45-B6FF-3B2506B507D3}"/>
              </a:ext>
            </a:extLst>
          </p:cNvPr>
          <p:cNvSpPr txBox="1"/>
          <p:nvPr/>
        </p:nvSpPr>
        <p:spPr>
          <a:xfrm>
            <a:off x="215900" y="648866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400" dirty="0"/>
              <a:t>Kaynak: https://yokak.gov.tr/hakkinda/misyon-vizyon</a:t>
            </a:r>
          </a:p>
        </p:txBody>
      </p:sp>
    </p:spTree>
    <p:extLst>
      <p:ext uri="{BB962C8B-B14F-4D97-AF65-F5344CB8AC3E}">
        <p14:creationId xmlns:p14="http://schemas.microsoft.com/office/powerpoint/2010/main" val="55551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ACAA-AFEB-6EE6-BD33-11B1A2B1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Yökak</a:t>
            </a:r>
            <a:r>
              <a:rPr lang="en-US" sz="4000" dirty="0"/>
              <a:t> </a:t>
            </a:r>
            <a:r>
              <a:rPr lang="en-US" sz="4000" dirty="0" err="1"/>
              <a:t>stratej</a:t>
            </a:r>
            <a:r>
              <a:rPr lang="en-US" sz="4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İ</a:t>
            </a:r>
            <a:r>
              <a:rPr lang="en-US" sz="4000" dirty="0" err="1"/>
              <a:t>k</a:t>
            </a:r>
            <a:r>
              <a:rPr lang="en-US" sz="4000" dirty="0"/>
              <a:t> </a:t>
            </a:r>
            <a:r>
              <a:rPr lang="en-US" sz="4000" dirty="0" err="1"/>
              <a:t>amaçlar</a:t>
            </a:r>
            <a:endParaRPr lang="en-TR" sz="4000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3B689AE-03F4-439E-DF71-2D866B943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12754"/>
              </p:ext>
            </p:extLst>
          </p:nvPr>
        </p:nvGraphicFramePr>
        <p:xfrm>
          <a:off x="4090748" y="114300"/>
          <a:ext cx="7199551" cy="638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CD9165-B91D-4057-7431-04BD6AB6CCF4}"/>
              </a:ext>
            </a:extLst>
          </p:cNvPr>
          <p:cNvSpPr txBox="1"/>
          <p:nvPr/>
        </p:nvSpPr>
        <p:spPr>
          <a:xfrm>
            <a:off x="141047" y="652631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400" dirty="0"/>
              <a:t>Kaynak: https://yokak.gov.tr/hakkinda/misyon-vizyon</a:t>
            </a:r>
          </a:p>
        </p:txBody>
      </p:sp>
    </p:spTree>
    <p:extLst>
      <p:ext uri="{BB962C8B-B14F-4D97-AF65-F5344CB8AC3E}">
        <p14:creationId xmlns:p14="http://schemas.microsoft.com/office/powerpoint/2010/main" val="334900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91857"/>
            <a:ext cx="9791699" cy="5873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33D7D1-FCFD-9448-D34F-D812E5C14813}"/>
              </a:ext>
            </a:extLst>
          </p:cNvPr>
          <p:cNvSpPr txBox="1"/>
          <p:nvPr/>
        </p:nvSpPr>
        <p:spPr>
          <a:xfrm>
            <a:off x="723900" y="6412254"/>
            <a:ext cx="930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400" dirty="0"/>
              <a:t>Kaynak: https://yokak.gov.tr/hakkinda/Organizasyon-Semasi</a:t>
            </a:r>
          </a:p>
        </p:txBody>
      </p:sp>
    </p:spTree>
    <p:extLst>
      <p:ext uri="{BB962C8B-B14F-4D97-AF65-F5344CB8AC3E}">
        <p14:creationId xmlns:p14="http://schemas.microsoft.com/office/powerpoint/2010/main" val="33313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498475"/>
            <a:ext cx="10128739" cy="5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BFEE13-D3A3-87D2-4DBA-9468887FF761}"/>
              </a:ext>
            </a:extLst>
          </p:cNvPr>
          <p:cNvSpPr txBox="1"/>
          <p:nvPr/>
        </p:nvSpPr>
        <p:spPr>
          <a:xfrm>
            <a:off x="1141415" y="171703"/>
            <a:ext cx="9905998" cy="98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YÜKSEKÖĞRETİM KALİTE KURULU (YÖKAK)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F85BEB40-F948-4070-B7EF-058A96055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961104"/>
              </p:ext>
            </p:extLst>
          </p:nvPr>
        </p:nvGraphicFramePr>
        <p:xfrm>
          <a:off x="379411" y="1333186"/>
          <a:ext cx="10287000" cy="449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9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284D-EC54-83AD-3A19-E1900CAF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K</a:t>
            </a:r>
            <a:r>
              <a:rPr lang="en-TR" sz="2800" dirty="0"/>
              <a:t>urumsal dış değerlend</a:t>
            </a:r>
            <a:r>
              <a:rPr lang="en-US" sz="2800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İ</a:t>
            </a:r>
            <a:r>
              <a:rPr lang="en-TR" sz="2800" dirty="0"/>
              <a:t>rme PROGRAMI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EC76A9-0C7B-6924-8910-A16379732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474286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77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1413" y="609600"/>
            <a:ext cx="9905998" cy="1468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KURUMSAL akredİtasyon programı (KAP)</a:t>
            </a:r>
          </a:p>
        </p:txBody>
      </p:sp>
      <p:graphicFrame>
        <p:nvGraphicFramePr>
          <p:cNvPr id="25" name="TextBox 5">
            <a:extLst>
              <a:ext uri="{FF2B5EF4-FFF2-40B4-BE49-F238E27FC236}">
                <a16:creationId xmlns:a16="http://schemas.microsoft.com/office/drawing/2014/main" id="{821FFDFE-EDFA-2386-54F4-4053439AB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38540"/>
              </p:ext>
            </p:extLst>
          </p:nvPr>
        </p:nvGraphicFramePr>
        <p:xfrm>
          <a:off x="1141411" y="1689100"/>
          <a:ext cx="9906000" cy="369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54240FF-4701-7235-AB33-BF0C142E1249}"/>
              </a:ext>
            </a:extLst>
          </p:cNvPr>
          <p:cNvSpPr txBox="1"/>
          <p:nvPr/>
        </p:nvSpPr>
        <p:spPr>
          <a:xfrm>
            <a:off x="927099" y="5507335"/>
            <a:ext cx="9905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sz="1600" baseline="30000" dirty="0"/>
              <a:t>1</a:t>
            </a:r>
            <a:r>
              <a:rPr lang="en-TR" sz="1600" dirty="0"/>
              <a:t>https://yokak.gov.tr/Common/Docs/KidrKlavuz1.4/Kurumsal_Dis_Degerlendirme_ve_Akreditasyon_Olcutleri_Surum_3.0.pdf</a:t>
            </a:r>
          </a:p>
          <a:p>
            <a:r>
              <a:rPr lang="en-TR" sz="1600" baseline="30000" dirty="0"/>
              <a:t>2</a:t>
            </a:r>
            <a:r>
              <a:rPr lang="en-US" sz="1600" dirty="0"/>
              <a:t>https://</a:t>
            </a:r>
            <a:r>
              <a:rPr lang="en-US" sz="1600" dirty="0" err="1"/>
              <a:t>yokak.gov.tr</a:t>
            </a:r>
            <a:r>
              <a:rPr lang="en-US" sz="1600" dirty="0"/>
              <a:t>/kurumsal-dis-degerlendirme-ve-akreditasyon-kilavuzu-surum-20-yayimlandi-95</a:t>
            </a:r>
            <a:endParaRPr lang="en-TR" sz="1600" dirty="0"/>
          </a:p>
        </p:txBody>
      </p:sp>
    </p:spTree>
    <p:extLst>
      <p:ext uri="{BB962C8B-B14F-4D97-AF65-F5344CB8AC3E}">
        <p14:creationId xmlns:p14="http://schemas.microsoft.com/office/powerpoint/2010/main" val="2797181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{58DF9F56-511A-DD46-A4FD-302E5CACDB23}tf10001063</Template>
  <TotalTime>682</TotalTime>
  <Words>931</Words>
  <Application>Microsoft Macintosh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</vt:lpstr>
      <vt:lpstr>Century Gothic</vt:lpstr>
      <vt:lpstr>Open Sans</vt:lpstr>
      <vt:lpstr>Mesh</vt:lpstr>
      <vt:lpstr> MARMARA ÜNİVERSİTESİ  KURUMSAL AKREDİTASYON PROGRAMI  HAZIRLIK SÜRECİ</vt:lpstr>
      <vt:lpstr>PowerPoint Presentation</vt:lpstr>
      <vt:lpstr>YÖKAK MİSYON       &amp; VİZYON</vt:lpstr>
      <vt:lpstr>Yökak stratejİk amaçlar</vt:lpstr>
      <vt:lpstr>PowerPoint Presentation</vt:lpstr>
      <vt:lpstr>PowerPoint Presentation</vt:lpstr>
      <vt:lpstr>PowerPoint Presentation</vt:lpstr>
      <vt:lpstr>Kurumsal dış değerlendİrme PROGRAMI</vt:lpstr>
      <vt:lpstr>KURUMSAL akredİtasyon programı (KAP)</vt:lpstr>
      <vt:lpstr>PowerPoint Presentation</vt:lpstr>
      <vt:lpstr>PowerPoint Presentation</vt:lpstr>
      <vt:lpstr>Kap SÜRECİ NASIL İŞLER?</vt:lpstr>
      <vt:lpstr>PowerPoint Presentation</vt:lpstr>
      <vt:lpstr>Kurum İç değerlendİrme raporu (KİDR)</vt:lpstr>
      <vt:lpstr>MARMARA ÜNİVERSİTESİ KALİTE KOORDİNATÖRLÜĞÜ</vt:lpstr>
      <vt:lpstr>KURUMSAL AKREDİTASYON DOKÜMANLARI</vt:lpstr>
      <vt:lpstr>Kurumsal akredİtasyon neden önemlİ?</vt:lpstr>
      <vt:lpstr>KALİTE ELÇİSİ PROGRAMI ve el kitabı</vt:lpstr>
      <vt:lpstr> katılımınız ve kalite kültürüne KATKILARINIZ için ÇOK teşekkür ederiz.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Gonul Sakiz</cp:lastModifiedBy>
  <cp:revision>53</cp:revision>
  <dcterms:created xsi:type="dcterms:W3CDTF">2022-10-23T09:49:41Z</dcterms:created>
  <dcterms:modified xsi:type="dcterms:W3CDTF">2023-09-30T18:21:12Z</dcterms:modified>
</cp:coreProperties>
</file>